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3.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8"/>
  </p:notesMasterIdLst>
  <p:sldIdLst>
    <p:sldId id="307" r:id="rId2"/>
    <p:sldId id="308" r:id="rId3"/>
    <p:sldId id="309" r:id="rId4"/>
    <p:sldId id="310" r:id="rId5"/>
    <p:sldId id="311" r:id="rId6"/>
    <p:sldId id="312" r:id="rId7"/>
    <p:sldId id="313" r:id="rId8"/>
    <p:sldId id="314" r:id="rId9"/>
    <p:sldId id="315" r:id="rId10"/>
    <p:sldId id="316" r:id="rId11"/>
    <p:sldId id="319" r:id="rId12"/>
    <p:sldId id="320" r:id="rId13"/>
    <p:sldId id="321" r:id="rId14"/>
    <p:sldId id="322" r:id="rId15"/>
    <p:sldId id="323" r:id="rId16"/>
    <p:sldId id="324" r:id="rId17"/>
    <p:sldId id="325" r:id="rId18"/>
    <p:sldId id="326" r:id="rId19"/>
    <p:sldId id="338" r:id="rId20"/>
    <p:sldId id="328" r:id="rId21"/>
    <p:sldId id="329" r:id="rId22"/>
    <p:sldId id="330" r:id="rId23"/>
    <p:sldId id="331" r:id="rId24"/>
    <p:sldId id="339" r:id="rId25"/>
    <p:sldId id="340" r:id="rId26"/>
    <p:sldId id="341" r:id="rId27"/>
    <p:sldId id="342" r:id="rId28"/>
    <p:sldId id="336" r:id="rId29"/>
    <p:sldId id="337" r:id="rId30"/>
    <p:sldId id="343" r:id="rId31"/>
    <p:sldId id="344" r:id="rId32"/>
    <p:sldId id="345" r:id="rId33"/>
    <p:sldId id="346" r:id="rId34"/>
    <p:sldId id="347" r:id="rId35"/>
    <p:sldId id="348" r:id="rId36"/>
    <p:sldId id="349" r:id="rId37"/>
    <p:sldId id="350" r:id="rId38"/>
    <p:sldId id="368" r:id="rId39"/>
    <p:sldId id="370" r:id="rId40"/>
    <p:sldId id="352" r:id="rId41"/>
    <p:sldId id="367" r:id="rId42"/>
    <p:sldId id="353" r:id="rId43"/>
    <p:sldId id="354" r:id="rId44"/>
    <p:sldId id="355" r:id="rId45"/>
    <p:sldId id="356" r:id="rId46"/>
    <p:sldId id="371" r:id="rId47"/>
    <p:sldId id="358" r:id="rId48"/>
    <p:sldId id="372" r:id="rId49"/>
    <p:sldId id="359" r:id="rId50"/>
    <p:sldId id="360" r:id="rId51"/>
    <p:sldId id="373" r:id="rId52"/>
    <p:sldId id="361" r:id="rId53"/>
    <p:sldId id="362" r:id="rId54"/>
    <p:sldId id="374" r:id="rId55"/>
    <p:sldId id="364" r:id="rId56"/>
    <p:sldId id="36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Rose" initials="AR" lastIdx="21" clrIdx="0">
    <p:extLst>
      <p:ext uri="{19B8F6BF-5375-455C-9EA6-DF929625EA0E}">
        <p15:presenceInfo xmlns:p15="http://schemas.microsoft.com/office/powerpoint/2012/main" userId="S-1-5-21-1791958624-738914330-1306219403-545928" providerId="AD"/>
      </p:ext>
    </p:extLst>
  </p:cmAuthor>
  <p:cmAuthor id="2" name="Farrow, Paul" initials="FP" lastIdx="3" clrIdx="1">
    <p:extLst>
      <p:ext uri="{19B8F6BF-5375-455C-9EA6-DF929625EA0E}">
        <p15:presenceInfo xmlns:p15="http://schemas.microsoft.com/office/powerpoint/2012/main" userId="S-1-5-21-1791958624-738914330-1306219403-5589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370"/>
    <a:srgbClr val="F07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557" autoAdjust="0"/>
  </p:normalViewPr>
  <p:slideViewPr>
    <p:cSldViewPr snapToObjects="1" showGuides="1">
      <p:cViewPr varScale="1">
        <p:scale>
          <a:sx n="84" d="100"/>
          <a:sy n="84" d="100"/>
        </p:scale>
        <p:origin x="2430" y="96"/>
      </p:cViewPr>
      <p:guideLst>
        <p:guide orient="horz" pos="211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hn, Michele" userId="9ef2eaca-783c-4499-bd75-360cb5fa584a" providerId="ADAL" clId="{81C34F2E-45E4-4DF8-8694-33C14FE18362}"/>
    <pc:docChg chg="undo custSel modSld">
      <pc:chgData name="Hahn, Michele" userId="9ef2eaca-783c-4499-bd75-360cb5fa584a" providerId="ADAL" clId="{81C34F2E-45E4-4DF8-8694-33C14FE18362}" dt="2018-03-07T22:18:02.383" v="427" actId="6549"/>
      <pc:docMkLst>
        <pc:docMk/>
      </pc:docMkLst>
      <pc:sldChg chg="modNotesTx">
        <pc:chgData name="Hahn, Michele" userId="9ef2eaca-783c-4499-bd75-360cb5fa584a" providerId="ADAL" clId="{81C34F2E-45E4-4DF8-8694-33C14FE18362}" dt="2018-03-07T19:52:07.512" v="0" actId="20577"/>
        <pc:sldMkLst>
          <pc:docMk/>
          <pc:sldMk cId="1139298498" sldId="309"/>
        </pc:sldMkLst>
      </pc:sldChg>
      <pc:sldChg chg="modNotesTx">
        <pc:chgData name="Hahn, Michele" userId="9ef2eaca-783c-4499-bd75-360cb5fa584a" providerId="ADAL" clId="{81C34F2E-45E4-4DF8-8694-33C14FE18362}" dt="2018-03-07T21:28:04.320" v="3" actId="20577"/>
        <pc:sldMkLst>
          <pc:docMk/>
          <pc:sldMk cId="2862384540" sldId="322"/>
        </pc:sldMkLst>
      </pc:sldChg>
      <pc:sldChg chg="modNotesTx">
        <pc:chgData name="Hahn, Michele" userId="9ef2eaca-783c-4499-bd75-360cb5fa584a" providerId="ADAL" clId="{81C34F2E-45E4-4DF8-8694-33C14FE18362}" dt="2018-03-07T21:38:42.171" v="9" actId="20577"/>
        <pc:sldMkLst>
          <pc:docMk/>
          <pc:sldMk cId="1980979321" sldId="337"/>
        </pc:sldMkLst>
      </pc:sldChg>
      <pc:sldChg chg="modNotesTx">
        <pc:chgData name="Hahn, Michele" userId="9ef2eaca-783c-4499-bd75-360cb5fa584a" providerId="ADAL" clId="{81C34F2E-45E4-4DF8-8694-33C14FE18362}" dt="2018-03-07T21:37:17.858" v="6" actId="6549"/>
        <pc:sldMkLst>
          <pc:docMk/>
          <pc:sldMk cId="3955174418" sldId="339"/>
        </pc:sldMkLst>
      </pc:sldChg>
      <pc:sldChg chg="modNotesTx">
        <pc:chgData name="Hahn, Michele" userId="9ef2eaca-783c-4499-bd75-360cb5fa584a" providerId="ADAL" clId="{81C34F2E-45E4-4DF8-8694-33C14FE18362}" dt="2018-03-07T21:37:11.866" v="5" actId="6549"/>
        <pc:sldMkLst>
          <pc:docMk/>
          <pc:sldMk cId="1969484512" sldId="340"/>
        </pc:sldMkLst>
      </pc:sldChg>
      <pc:sldChg chg="modNotesTx">
        <pc:chgData name="Hahn, Michele" userId="9ef2eaca-783c-4499-bd75-360cb5fa584a" providerId="ADAL" clId="{81C34F2E-45E4-4DF8-8694-33C14FE18362}" dt="2018-03-07T21:37:03.113" v="4" actId="6549"/>
        <pc:sldMkLst>
          <pc:docMk/>
          <pc:sldMk cId="3306975283" sldId="341"/>
        </pc:sldMkLst>
      </pc:sldChg>
      <pc:sldChg chg="modNotesTx">
        <pc:chgData name="Hahn, Michele" userId="9ef2eaca-783c-4499-bd75-360cb5fa584a" providerId="ADAL" clId="{81C34F2E-45E4-4DF8-8694-33C14FE18362}" dt="2018-03-07T21:39:30.352" v="10" actId="20577"/>
        <pc:sldMkLst>
          <pc:docMk/>
          <pc:sldMk cId="3598125957" sldId="345"/>
        </pc:sldMkLst>
      </pc:sldChg>
      <pc:sldChg chg="modNotesTx">
        <pc:chgData name="Hahn, Michele" userId="9ef2eaca-783c-4499-bd75-360cb5fa584a" providerId="ADAL" clId="{81C34F2E-45E4-4DF8-8694-33C14FE18362}" dt="2018-03-07T21:40:46.401" v="14" actId="20577"/>
        <pc:sldMkLst>
          <pc:docMk/>
          <pc:sldMk cId="3764715601" sldId="346"/>
        </pc:sldMkLst>
      </pc:sldChg>
      <pc:sldChg chg="addSp delSp modSp">
        <pc:chgData name="Hahn, Michele" userId="9ef2eaca-783c-4499-bd75-360cb5fa584a" providerId="ADAL" clId="{81C34F2E-45E4-4DF8-8694-33C14FE18362}" dt="2018-03-07T21:49:35.310" v="85" actId="1076"/>
        <pc:sldMkLst>
          <pc:docMk/>
          <pc:sldMk cId="432528352" sldId="347"/>
        </pc:sldMkLst>
        <pc:grpChg chg="add mod">
          <ac:chgData name="Hahn, Michele" userId="9ef2eaca-783c-4499-bd75-360cb5fa584a" providerId="ADAL" clId="{81C34F2E-45E4-4DF8-8694-33C14FE18362}" dt="2018-03-07T21:47:13.387" v="70" actId="164"/>
          <ac:grpSpMkLst>
            <pc:docMk/>
            <pc:sldMk cId="432528352" sldId="347"/>
            <ac:grpSpMk id="3" creationId="{8038683A-7B0E-4912-934C-06777AF9AA7E}"/>
          </ac:grpSpMkLst>
        </pc:grpChg>
        <pc:picChg chg="add del mod">
          <ac:chgData name="Hahn, Michele" userId="9ef2eaca-783c-4499-bd75-360cb5fa584a" providerId="ADAL" clId="{81C34F2E-45E4-4DF8-8694-33C14FE18362}" dt="2018-03-07T21:48:41.380" v="71" actId="478"/>
          <ac:picMkLst>
            <pc:docMk/>
            <pc:sldMk cId="432528352" sldId="347"/>
            <ac:picMk id="2" creationId="{E33CC101-19A2-433E-AF29-757D09122017}"/>
          </ac:picMkLst>
        </pc:picChg>
        <pc:picChg chg="add mod">
          <ac:chgData name="Hahn, Michele" userId="9ef2eaca-783c-4499-bd75-360cb5fa584a" providerId="ADAL" clId="{81C34F2E-45E4-4DF8-8694-33C14FE18362}" dt="2018-03-07T21:49:01.510" v="78" actId="1076"/>
          <ac:picMkLst>
            <pc:docMk/>
            <pc:sldMk cId="432528352" sldId="347"/>
            <ac:picMk id="4" creationId="{0589B0FE-5663-49BD-93A2-9E09F8DF1DE8}"/>
          </ac:picMkLst>
        </pc:picChg>
        <pc:picChg chg="del">
          <ac:chgData name="Hahn, Michele" userId="9ef2eaca-783c-4499-bd75-360cb5fa584a" providerId="ADAL" clId="{81C34F2E-45E4-4DF8-8694-33C14FE18362}" dt="2018-03-07T21:42:55.843" v="15" actId="478"/>
          <ac:picMkLst>
            <pc:docMk/>
            <pc:sldMk cId="432528352" sldId="347"/>
            <ac:picMk id="10" creationId="{00000000-0000-0000-0000-000000000000}"/>
          </ac:picMkLst>
        </pc:picChg>
        <pc:picChg chg="mod ord">
          <ac:chgData name="Hahn, Michele" userId="9ef2eaca-783c-4499-bd75-360cb5fa584a" providerId="ADAL" clId="{81C34F2E-45E4-4DF8-8694-33C14FE18362}" dt="2018-03-07T21:49:26.070" v="83" actId="1076"/>
          <ac:picMkLst>
            <pc:docMk/>
            <pc:sldMk cId="432528352" sldId="347"/>
            <ac:picMk id="11" creationId="{00000000-0000-0000-0000-000000000000}"/>
          </ac:picMkLst>
        </pc:picChg>
        <pc:picChg chg="mod ord">
          <ac:chgData name="Hahn, Michele" userId="9ef2eaca-783c-4499-bd75-360cb5fa584a" providerId="ADAL" clId="{81C34F2E-45E4-4DF8-8694-33C14FE18362}" dt="2018-03-07T21:49:35.310" v="85" actId="1076"/>
          <ac:picMkLst>
            <pc:docMk/>
            <pc:sldMk cId="432528352" sldId="347"/>
            <ac:picMk id="12" creationId="{00000000-0000-0000-0000-000000000000}"/>
          </ac:picMkLst>
        </pc:picChg>
        <pc:picChg chg="mod ord">
          <ac:chgData name="Hahn, Michele" userId="9ef2eaca-783c-4499-bd75-360cb5fa584a" providerId="ADAL" clId="{81C34F2E-45E4-4DF8-8694-33C14FE18362}" dt="2018-03-07T21:49:13.750" v="81" actId="1076"/>
          <ac:picMkLst>
            <pc:docMk/>
            <pc:sldMk cId="432528352" sldId="347"/>
            <ac:picMk id="13" creationId="{00000000-0000-0000-0000-000000000000}"/>
          </ac:picMkLst>
        </pc:picChg>
      </pc:sldChg>
      <pc:sldChg chg="addSp delSp modSp">
        <pc:chgData name="Hahn, Michele" userId="9ef2eaca-783c-4499-bd75-360cb5fa584a" providerId="ADAL" clId="{81C34F2E-45E4-4DF8-8694-33C14FE18362}" dt="2018-03-07T21:47:12.903" v="69" actId="1076"/>
        <pc:sldMkLst>
          <pc:docMk/>
          <pc:sldMk cId="256487852" sldId="348"/>
        </pc:sldMkLst>
        <pc:grpChg chg="add mod">
          <ac:chgData name="Hahn, Michele" userId="9ef2eaca-783c-4499-bd75-360cb5fa584a" providerId="ADAL" clId="{81C34F2E-45E4-4DF8-8694-33C14FE18362}" dt="2018-03-07T21:47:02.267" v="51" actId="164"/>
          <ac:grpSpMkLst>
            <pc:docMk/>
            <pc:sldMk cId="256487852" sldId="348"/>
            <ac:grpSpMk id="3" creationId="{95A35B7C-581A-4EDC-856C-CE5F18F499E5}"/>
          </ac:grpSpMkLst>
        </pc:grpChg>
        <pc:picChg chg="add del mod">
          <ac:chgData name="Hahn, Michele" userId="9ef2eaca-783c-4499-bd75-360cb5fa584a" providerId="ADAL" clId="{81C34F2E-45E4-4DF8-8694-33C14FE18362}" dt="2018-03-07T21:47:09.391" v="64"/>
          <ac:picMkLst>
            <pc:docMk/>
            <pc:sldMk cId="256487852" sldId="348"/>
            <ac:picMk id="2" creationId="{71A182E1-9E3F-4D7A-8795-F3128735A0A7}"/>
          </ac:picMkLst>
        </pc:picChg>
        <pc:picChg chg="add del">
          <ac:chgData name="Hahn, Michele" userId="9ef2eaca-783c-4499-bd75-360cb5fa584a" providerId="ADAL" clId="{81C34F2E-45E4-4DF8-8694-33C14FE18362}" dt="2018-03-07T21:47:10.009" v="65" actId="478"/>
          <ac:picMkLst>
            <pc:docMk/>
            <pc:sldMk cId="256487852" sldId="348"/>
            <ac:picMk id="7" creationId="{00000000-0000-0000-0000-000000000000}"/>
          </ac:picMkLst>
        </pc:picChg>
        <pc:picChg chg="mod ord">
          <ac:chgData name="Hahn, Michele" userId="9ef2eaca-783c-4499-bd75-360cb5fa584a" providerId="ADAL" clId="{81C34F2E-45E4-4DF8-8694-33C14FE18362}" dt="2018-03-07T21:47:12.903" v="69" actId="1076"/>
          <ac:picMkLst>
            <pc:docMk/>
            <pc:sldMk cId="256487852" sldId="348"/>
            <ac:picMk id="8" creationId="{00000000-0000-0000-0000-000000000000}"/>
          </ac:picMkLst>
        </pc:picChg>
        <pc:picChg chg="mod ord">
          <ac:chgData name="Hahn, Michele" userId="9ef2eaca-783c-4499-bd75-360cb5fa584a" providerId="ADAL" clId="{81C34F2E-45E4-4DF8-8694-33C14FE18362}" dt="2018-03-07T21:47:11.455" v="66" actId="1076"/>
          <ac:picMkLst>
            <pc:docMk/>
            <pc:sldMk cId="256487852" sldId="348"/>
            <ac:picMk id="9" creationId="{00000000-0000-0000-0000-000000000000}"/>
          </ac:picMkLst>
        </pc:picChg>
        <pc:picChg chg="mod ord">
          <ac:chgData name="Hahn, Michele" userId="9ef2eaca-783c-4499-bd75-360cb5fa584a" providerId="ADAL" clId="{81C34F2E-45E4-4DF8-8694-33C14FE18362}" dt="2018-03-07T21:47:12.446" v="68" actId="1076"/>
          <ac:picMkLst>
            <pc:docMk/>
            <pc:sldMk cId="256487852" sldId="348"/>
            <ac:picMk id="10" creationId="{00000000-0000-0000-0000-000000000000}"/>
          </ac:picMkLst>
        </pc:picChg>
        <pc:picChg chg="mod ord">
          <ac:chgData name="Hahn, Michele" userId="9ef2eaca-783c-4499-bd75-360cb5fa584a" providerId="ADAL" clId="{81C34F2E-45E4-4DF8-8694-33C14FE18362}" dt="2018-03-07T21:47:12.008" v="67" actId="1076"/>
          <ac:picMkLst>
            <pc:docMk/>
            <pc:sldMk cId="256487852" sldId="348"/>
            <ac:picMk id="11" creationId="{00000000-0000-0000-0000-000000000000}"/>
          </ac:picMkLst>
        </pc:picChg>
      </pc:sldChg>
      <pc:sldChg chg="modNotesTx">
        <pc:chgData name="Hahn, Michele" userId="9ef2eaca-783c-4499-bd75-360cb5fa584a" providerId="ADAL" clId="{81C34F2E-45E4-4DF8-8694-33C14FE18362}" dt="2018-03-07T21:59:21.041" v="297" actId="6549"/>
        <pc:sldMkLst>
          <pc:docMk/>
          <pc:sldMk cId="1961583401" sldId="353"/>
        </pc:sldMkLst>
      </pc:sldChg>
      <pc:sldChg chg="modNotesTx">
        <pc:chgData name="Hahn, Michele" userId="9ef2eaca-783c-4499-bd75-360cb5fa584a" providerId="ADAL" clId="{81C34F2E-45E4-4DF8-8694-33C14FE18362}" dt="2018-03-07T21:59:51.091" v="299" actId="6549"/>
        <pc:sldMkLst>
          <pc:docMk/>
          <pc:sldMk cId="3902447590" sldId="354"/>
        </pc:sldMkLst>
      </pc:sldChg>
      <pc:sldChg chg="addSp delSp modSp">
        <pc:chgData name="Hahn, Michele" userId="9ef2eaca-783c-4499-bd75-360cb5fa584a" providerId="ADAL" clId="{81C34F2E-45E4-4DF8-8694-33C14FE18362}" dt="2018-03-07T22:02:04.454" v="310" actId="478"/>
        <pc:sldMkLst>
          <pc:docMk/>
          <pc:sldMk cId="2876644751" sldId="355"/>
        </pc:sldMkLst>
        <pc:spChg chg="del mod">
          <ac:chgData name="Hahn, Michele" userId="9ef2eaca-783c-4499-bd75-360cb5fa584a" providerId="ADAL" clId="{81C34F2E-45E4-4DF8-8694-33C14FE18362}" dt="2018-03-07T22:01:57.125" v="308" actId="478"/>
          <ac:spMkLst>
            <pc:docMk/>
            <pc:sldMk cId="2876644751" sldId="355"/>
            <ac:spMk id="5" creationId="{00000000-0000-0000-0000-000000000000}"/>
          </ac:spMkLst>
        </pc:spChg>
        <pc:spChg chg="add del">
          <ac:chgData name="Hahn, Michele" userId="9ef2eaca-783c-4499-bd75-360cb5fa584a" providerId="ADAL" clId="{81C34F2E-45E4-4DF8-8694-33C14FE18362}" dt="2018-03-07T22:02:04.454" v="310" actId="478"/>
          <ac:spMkLst>
            <pc:docMk/>
            <pc:sldMk cId="2876644751" sldId="355"/>
            <ac:spMk id="6" creationId="{00000000-0000-0000-0000-000000000000}"/>
          </ac:spMkLst>
        </pc:spChg>
        <pc:picChg chg="add mod">
          <ac:chgData name="Hahn, Michele" userId="9ef2eaca-783c-4499-bd75-360cb5fa584a" providerId="ADAL" clId="{81C34F2E-45E4-4DF8-8694-33C14FE18362}" dt="2018-03-07T22:01:49.053" v="306" actId="14100"/>
          <ac:picMkLst>
            <pc:docMk/>
            <pc:sldMk cId="2876644751" sldId="355"/>
            <ac:picMk id="2" creationId="{F3F05AD6-141F-4832-B194-20B40BEDE857}"/>
          </ac:picMkLst>
        </pc:picChg>
        <pc:picChg chg="del">
          <ac:chgData name="Hahn, Michele" userId="9ef2eaca-783c-4499-bd75-360cb5fa584a" providerId="ADAL" clId="{81C34F2E-45E4-4DF8-8694-33C14FE18362}" dt="2018-03-07T22:01:30.522" v="300" actId="478"/>
          <ac:picMkLst>
            <pc:docMk/>
            <pc:sldMk cId="2876644751" sldId="355"/>
            <ac:picMk id="9" creationId="{47B8563C-5C4F-4DA8-B2F0-6D23776F2240}"/>
          </ac:picMkLst>
        </pc:picChg>
      </pc:sldChg>
      <pc:sldChg chg="addSp delSp modSp">
        <pc:chgData name="Hahn, Michele" userId="9ef2eaca-783c-4499-bd75-360cb5fa584a" providerId="ADAL" clId="{81C34F2E-45E4-4DF8-8694-33C14FE18362}" dt="2018-03-07T22:03:17.469" v="320" actId="14100"/>
        <pc:sldMkLst>
          <pc:docMk/>
          <pc:sldMk cId="3718521339" sldId="356"/>
        </pc:sldMkLst>
        <pc:spChg chg="del">
          <ac:chgData name="Hahn, Michele" userId="9ef2eaca-783c-4499-bd75-360cb5fa584a" providerId="ADAL" clId="{81C34F2E-45E4-4DF8-8694-33C14FE18362}" dt="2018-03-07T22:02:51.642" v="312" actId="478"/>
          <ac:spMkLst>
            <pc:docMk/>
            <pc:sldMk cId="3718521339" sldId="356"/>
            <ac:spMk id="2" creationId="{00000000-0000-0000-0000-000000000000}"/>
          </ac:spMkLst>
        </pc:spChg>
        <pc:spChg chg="del">
          <ac:chgData name="Hahn, Michele" userId="9ef2eaca-783c-4499-bd75-360cb5fa584a" providerId="ADAL" clId="{81C34F2E-45E4-4DF8-8694-33C14FE18362}" dt="2018-03-07T22:02:58.752" v="315" actId="478"/>
          <ac:spMkLst>
            <pc:docMk/>
            <pc:sldMk cId="3718521339" sldId="356"/>
            <ac:spMk id="3" creationId="{00000000-0000-0000-0000-000000000000}"/>
          </ac:spMkLst>
        </pc:spChg>
        <pc:spChg chg="add del mod">
          <ac:chgData name="Hahn, Michele" userId="9ef2eaca-783c-4499-bd75-360cb5fa584a" providerId="ADAL" clId="{81C34F2E-45E4-4DF8-8694-33C14FE18362}" dt="2018-03-07T22:02:56.043" v="314" actId="478"/>
          <ac:spMkLst>
            <pc:docMk/>
            <pc:sldMk cId="3718521339" sldId="356"/>
            <ac:spMk id="7" creationId="{63E35B26-B6A8-49CB-B5F4-8761F55E919B}"/>
          </ac:spMkLst>
        </pc:spChg>
        <pc:picChg chg="del">
          <ac:chgData name="Hahn, Michele" userId="9ef2eaca-783c-4499-bd75-360cb5fa584a" providerId="ADAL" clId="{81C34F2E-45E4-4DF8-8694-33C14FE18362}" dt="2018-03-07T22:02:46.539" v="311" actId="478"/>
          <ac:picMkLst>
            <pc:docMk/>
            <pc:sldMk cId="3718521339" sldId="356"/>
            <ac:picMk id="6" creationId="{00000000-0000-0000-0000-000000000000}"/>
          </ac:picMkLst>
        </pc:picChg>
        <pc:picChg chg="add mod">
          <ac:chgData name="Hahn, Michele" userId="9ef2eaca-783c-4499-bd75-360cb5fa584a" providerId="ADAL" clId="{81C34F2E-45E4-4DF8-8694-33C14FE18362}" dt="2018-03-07T22:03:17.469" v="320" actId="14100"/>
          <ac:picMkLst>
            <pc:docMk/>
            <pc:sldMk cId="3718521339" sldId="356"/>
            <ac:picMk id="8" creationId="{61546FB1-73DE-478C-9363-7ED9BA9E625D}"/>
          </ac:picMkLst>
        </pc:picChg>
      </pc:sldChg>
      <pc:sldChg chg="addSp modSp modAnim">
        <pc:chgData name="Hahn, Michele" userId="9ef2eaca-783c-4499-bd75-360cb5fa584a" providerId="ADAL" clId="{81C34F2E-45E4-4DF8-8694-33C14FE18362}" dt="2018-03-07T22:13:27.162" v="398"/>
        <pc:sldMkLst>
          <pc:docMk/>
          <pc:sldMk cId="2391947951" sldId="358"/>
        </pc:sldMkLst>
        <pc:spChg chg="add mod">
          <ac:chgData name="Hahn, Michele" userId="9ef2eaca-783c-4499-bd75-360cb5fa584a" providerId="ADAL" clId="{81C34F2E-45E4-4DF8-8694-33C14FE18362}" dt="2018-03-07T22:11:17.061" v="378" actId="1076"/>
          <ac:spMkLst>
            <pc:docMk/>
            <pc:sldMk cId="2391947951" sldId="358"/>
            <ac:spMk id="3" creationId="{7DAE6685-C992-4BC6-9796-0A00DD402B5C}"/>
          </ac:spMkLst>
        </pc:spChg>
        <pc:spChg chg="add mod">
          <ac:chgData name="Hahn, Michele" userId="9ef2eaca-783c-4499-bd75-360cb5fa584a" providerId="ADAL" clId="{81C34F2E-45E4-4DF8-8694-33C14FE18362}" dt="2018-03-07T22:09:39.799" v="366" actId="113"/>
          <ac:spMkLst>
            <pc:docMk/>
            <pc:sldMk cId="2391947951" sldId="358"/>
            <ac:spMk id="4" creationId="{62431F64-CFD2-4A66-8529-992A35974BA0}"/>
          </ac:spMkLst>
        </pc:spChg>
        <pc:spChg chg="add mod">
          <ac:chgData name="Hahn, Michele" userId="9ef2eaca-783c-4499-bd75-360cb5fa584a" providerId="ADAL" clId="{81C34F2E-45E4-4DF8-8694-33C14FE18362}" dt="2018-03-07T22:10:54.988" v="375" actId="1076"/>
          <ac:spMkLst>
            <pc:docMk/>
            <pc:sldMk cId="2391947951" sldId="358"/>
            <ac:spMk id="6" creationId="{07A3C219-F288-41F6-8014-0FDA7E455BA3}"/>
          </ac:spMkLst>
        </pc:spChg>
        <pc:spChg chg="add mod">
          <ac:chgData name="Hahn, Michele" userId="9ef2eaca-783c-4499-bd75-360cb5fa584a" providerId="ADAL" clId="{81C34F2E-45E4-4DF8-8694-33C14FE18362}" dt="2018-03-07T22:11:23.172" v="379" actId="1076"/>
          <ac:spMkLst>
            <pc:docMk/>
            <pc:sldMk cId="2391947951" sldId="358"/>
            <ac:spMk id="7" creationId="{EE27D2C7-D964-4013-AB55-DE033EDC45AA}"/>
          </ac:spMkLst>
        </pc:spChg>
        <pc:spChg chg="add mod">
          <ac:chgData name="Hahn, Michele" userId="9ef2eaca-783c-4499-bd75-360cb5fa584a" providerId="ADAL" clId="{81C34F2E-45E4-4DF8-8694-33C14FE18362}" dt="2018-03-07T22:11:35.655" v="383" actId="113"/>
          <ac:spMkLst>
            <pc:docMk/>
            <pc:sldMk cId="2391947951" sldId="358"/>
            <ac:spMk id="8" creationId="{DAF200C1-CCDE-43EA-B8B3-9F1AAFF3559F}"/>
          </ac:spMkLst>
        </pc:spChg>
        <pc:spChg chg="add mod">
          <ac:chgData name="Hahn, Michele" userId="9ef2eaca-783c-4499-bd75-360cb5fa584a" providerId="ADAL" clId="{81C34F2E-45E4-4DF8-8694-33C14FE18362}" dt="2018-03-07T22:11:59.614" v="386" actId="113"/>
          <ac:spMkLst>
            <pc:docMk/>
            <pc:sldMk cId="2391947951" sldId="358"/>
            <ac:spMk id="9" creationId="{CD1B0F46-43E3-4468-9E89-3318C19A0A5A}"/>
          </ac:spMkLst>
        </pc:spChg>
        <pc:picChg chg="mod">
          <ac:chgData name="Hahn, Michele" userId="9ef2eaca-783c-4499-bd75-360cb5fa584a" providerId="ADAL" clId="{81C34F2E-45E4-4DF8-8694-33C14FE18362}" dt="2018-03-07T22:11:27.684" v="380" actId="1076"/>
          <ac:picMkLst>
            <pc:docMk/>
            <pc:sldMk cId="2391947951" sldId="358"/>
            <ac:picMk id="5" creationId="{00000000-0000-0000-0000-000000000000}"/>
          </ac:picMkLst>
        </pc:picChg>
      </pc:sldChg>
      <pc:sldChg chg="addSp delSp modSp">
        <pc:chgData name="Hahn, Michele" userId="9ef2eaca-783c-4499-bd75-360cb5fa584a" providerId="ADAL" clId="{81C34F2E-45E4-4DF8-8694-33C14FE18362}" dt="2018-03-07T22:15:41.740" v="406" actId="14100"/>
        <pc:sldMkLst>
          <pc:docMk/>
          <pc:sldMk cId="1971259627" sldId="360"/>
        </pc:sldMkLst>
        <pc:picChg chg="add mod">
          <ac:chgData name="Hahn, Michele" userId="9ef2eaca-783c-4499-bd75-360cb5fa584a" providerId="ADAL" clId="{81C34F2E-45E4-4DF8-8694-33C14FE18362}" dt="2018-03-07T22:15:00.076" v="402" actId="14100"/>
          <ac:picMkLst>
            <pc:docMk/>
            <pc:sldMk cId="1971259627" sldId="360"/>
            <ac:picMk id="3" creationId="{FB69E5E8-F2B8-4E5B-8D8A-A2B71BF37319}"/>
          </ac:picMkLst>
        </pc:picChg>
        <pc:picChg chg="add mod">
          <ac:chgData name="Hahn, Michele" userId="9ef2eaca-783c-4499-bd75-360cb5fa584a" providerId="ADAL" clId="{81C34F2E-45E4-4DF8-8694-33C14FE18362}" dt="2018-03-07T22:15:41.740" v="406" actId="14100"/>
          <ac:picMkLst>
            <pc:docMk/>
            <pc:sldMk cId="1971259627" sldId="360"/>
            <ac:picMk id="4" creationId="{60AE48D5-FB18-4C53-A773-0B6D46EC364D}"/>
          </ac:picMkLst>
        </pc:picChg>
        <pc:picChg chg="del">
          <ac:chgData name="Hahn, Michele" userId="9ef2eaca-783c-4499-bd75-360cb5fa584a" providerId="ADAL" clId="{81C34F2E-45E4-4DF8-8694-33C14FE18362}" dt="2018-03-07T22:15:02.456" v="403" actId="478"/>
          <ac:picMkLst>
            <pc:docMk/>
            <pc:sldMk cId="1971259627" sldId="360"/>
            <ac:picMk id="9" creationId="{00000000-0000-0000-0000-000000000000}"/>
          </ac:picMkLst>
        </pc:picChg>
        <pc:picChg chg="del">
          <ac:chgData name="Hahn, Michele" userId="9ef2eaca-783c-4499-bd75-360cb5fa584a" providerId="ADAL" clId="{81C34F2E-45E4-4DF8-8694-33C14FE18362}" dt="2018-03-07T22:14:49.712" v="399" actId="478"/>
          <ac:picMkLst>
            <pc:docMk/>
            <pc:sldMk cId="1971259627" sldId="360"/>
            <ac:picMk id="15" creationId="{AF972A07-A8B8-4E39-9499-6BF9985E8B7E}"/>
          </ac:picMkLst>
        </pc:picChg>
      </pc:sldChg>
      <pc:sldChg chg="modSp">
        <pc:chgData name="Hahn, Michele" userId="9ef2eaca-783c-4499-bd75-360cb5fa584a" providerId="ADAL" clId="{81C34F2E-45E4-4DF8-8694-33C14FE18362}" dt="2018-03-07T22:16:57.854" v="407" actId="12"/>
        <pc:sldMkLst>
          <pc:docMk/>
          <pc:sldMk cId="3234404998" sldId="364"/>
        </pc:sldMkLst>
        <pc:spChg chg="mod">
          <ac:chgData name="Hahn, Michele" userId="9ef2eaca-783c-4499-bd75-360cb5fa584a" providerId="ADAL" clId="{81C34F2E-45E4-4DF8-8694-33C14FE18362}" dt="2018-03-07T22:16:57.854" v="407" actId="12"/>
          <ac:spMkLst>
            <pc:docMk/>
            <pc:sldMk cId="3234404998" sldId="364"/>
            <ac:spMk id="18" creationId="{11D9E68C-9F27-4375-B200-01169A484AD9}"/>
          </ac:spMkLst>
        </pc:spChg>
      </pc:sldChg>
      <pc:sldChg chg="modNotesTx">
        <pc:chgData name="Hahn, Michele" userId="9ef2eaca-783c-4499-bd75-360cb5fa584a" providerId="ADAL" clId="{81C34F2E-45E4-4DF8-8694-33C14FE18362}" dt="2018-03-07T22:18:02.383" v="427" actId="6549"/>
        <pc:sldMkLst>
          <pc:docMk/>
          <pc:sldMk cId="943291800" sldId="366"/>
        </pc:sldMkLst>
      </pc:sldChg>
      <pc:sldChg chg="addSp modSp modAnim">
        <pc:chgData name="Hahn, Michele" userId="9ef2eaca-783c-4499-bd75-360cb5fa584a" providerId="ADAL" clId="{81C34F2E-45E4-4DF8-8694-33C14FE18362}" dt="2018-03-07T21:58:11.981" v="295" actId="1076"/>
        <pc:sldMkLst>
          <pc:docMk/>
          <pc:sldMk cId="3468608729" sldId="370"/>
        </pc:sldMkLst>
        <pc:spChg chg="add mod">
          <ac:chgData name="Hahn, Michele" userId="9ef2eaca-783c-4499-bd75-360cb5fa584a" providerId="ADAL" clId="{81C34F2E-45E4-4DF8-8694-33C14FE18362}" dt="2018-03-07T21:56:15.654" v="280" actId="1582"/>
          <ac:spMkLst>
            <pc:docMk/>
            <pc:sldMk cId="3468608729" sldId="370"/>
            <ac:spMk id="13" creationId="{42949BB2-5122-48B8-AA72-686C14FCCB39}"/>
          </ac:spMkLst>
        </pc:spChg>
        <pc:spChg chg="add mod">
          <ac:chgData name="Hahn, Michele" userId="9ef2eaca-783c-4499-bd75-360cb5fa584a" providerId="ADAL" clId="{81C34F2E-45E4-4DF8-8694-33C14FE18362}" dt="2018-03-07T21:56:08.281" v="279" actId="1582"/>
          <ac:spMkLst>
            <pc:docMk/>
            <pc:sldMk cId="3468608729" sldId="370"/>
            <ac:spMk id="14" creationId="{CB1AB6E9-80C1-471C-A0EF-FE831C668059}"/>
          </ac:spMkLst>
        </pc:spChg>
        <pc:spChg chg="add mod">
          <ac:chgData name="Hahn, Michele" userId="9ef2eaca-783c-4499-bd75-360cb5fa584a" providerId="ADAL" clId="{81C34F2E-45E4-4DF8-8694-33C14FE18362}" dt="2018-03-07T21:58:01.141" v="292" actId="1076"/>
          <ac:spMkLst>
            <pc:docMk/>
            <pc:sldMk cId="3468608729" sldId="370"/>
            <ac:spMk id="15" creationId="{ECD6352B-787E-4BC1-A656-FFBE98D7A267}"/>
          </ac:spMkLst>
        </pc:spChg>
        <pc:graphicFrameChg chg="modGraphic">
          <ac:chgData name="Hahn, Michele" userId="9ef2eaca-783c-4499-bd75-360cb5fa584a" providerId="ADAL" clId="{81C34F2E-45E4-4DF8-8694-33C14FE18362}" dt="2018-03-07T21:55:00.579" v="272" actId="20577"/>
          <ac:graphicFrameMkLst>
            <pc:docMk/>
            <pc:sldMk cId="3468608729" sldId="370"/>
            <ac:graphicFrameMk id="5" creationId="{4F6CC7E4-D063-4FF6-AB69-D55D2EDC1D84}"/>
          </ac:graphicFrameMkLst>
        </pc:graphicFrameChg>
        <pc:picChg chg="mod">
          <ac:chgData name="Hahn, Michele" userId="9ef2eaca-783c-4499-bd75-360cb5fa584a" providerId="ADAL" clId="{81C34F2E-45E4-4DF8-8694-33C14FE18362}" dt="2018-03-07T21:58:08.086" v="294" actId="1076"/>
          <ac:picMkLst>
            <pc:docMk/>
            <pc:sldMk cId="3468608729" sldId="370"/>
            <ac:picMk id="4" creationId="{6F901F43-C5DE-4690-B4A9-259FB48B96F3}"/>
          </ac:picMkLst>
        </pc:picChg>
        <pc:picChg chg="mod">
          <ac:chgData name="Hahn, Michele" userId="9ef2eaca-783c-4499-bd75-360cb5fa584a" providerId="ADAL" clId="{81C34F2E-45E4-4DF8-8694-33C14FE18362}" dt="2018-03-07T21:58:11.981" v="295" actId="1076"/>
          <ac:picMkLst>
            <pc:docMk/>
            <pc:sldMk cId="3468608729" sldId="370"/>
            <ac:picMk id="7" creationId="{85343723-F9D6-4C26-AE20-12841A49D11A}"/>
          </ac:picMkLst>
        </pc:picChg>
        <pc:picChg chg="mod">
          <ac:chgData name="Hahn, Michele" userId="9ef2eaca-783c-4499-bd75-360cb5fa584a" providerId="ADAL" clId="{81C34F2E-45E4-4DF8-8694-33C14FE18362}" dt="2018-03-07T21:57:56.653" v="291" actId="1076"/>
          <ac:picMkLst>
            <pc:docMk/>
            <pc:sldMk cId="3468608729" sldId="370"/>
            <ac:picMk id="9" creationId="{BE1F46B1-D8D3-40E6-A949-FFE716D2267E}"/>
          </ac:picMkLst>
        </pc:picChg>
        <pc:picChg chg="mod">
          <ac:chgData name="Hahn, Michele" userId="9ef2eaca-783c-4499-bd75-360cb5fa584a" providerId="ADAL" clId="{81C34F2E-45E4-4DF8-8694-33C14FE18362}" dt="2018-03-07T21:58:04.285" v="293" actId="1076"/>
          <ac:picMkLst>
            <pc:docMk/>
            <pc:sldMk cId="3468608729" sldId="370"/>
            <ac:picMk id="10" creationId="{9E9961A0-38BE-4DAD-8E82-43875050E898}"/>
          </ac:picMkLst>
        </pc:picChg>
      </pc:sldChg>
      <pc:sldChg chg="modSp">
        <pc:chgData name="Hahn, Michele" userId="9ef2eaca-783c-4499-bd75-360cb5fa584a" providerId="ADAL" clId="{81C34F2E-45E4-4DF8-8694-33C14FE18362}" dt="2018-03-07T22:03:25.285" v="321" actId="14100"/>
        <pc:sldMkLst>
          <pc:docMk/>
          <pc:sldMk cId="2954265613" sldId="371"/>
        </pc:sldMkLst>
        <pc:spChg chg="mod">
          <ac:chgData name="Hahn, Michele" userId="9ef2eaca-783c-4499-bd75-360cb5fa584a" providerId="ADAL" clId="{81C34F2E-45E4-4DF8-8694-33C14FE18362}" dt="2018-03-07T22:03:25.285" v="321" actId="14100"/>
          <ac:spMkLst>
            <pc:docMk/>
            <pc:sldMk cId="2954265613" sldId="371"/>
            <ac:spMk id="7" creationId="{5C89BCF4-B6BD-43D7-9EDC-5F85B355C41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8-02-26T11:02:17.011" idx="1">
    <p:pos x="10" y="10"/>
    <p:text>Michele can you do same scattering for first colmn as well? thanks</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2-26T11:03:35.239" idx="2">
    <p:pos x="10" y="10"/>
    <p:text>can we put the 6 comments in boxes to move around the picture?</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2-26T11:05:11.951" idx="3">
    <p:pos x="10" y="10"/>
    <p:text>again can we randomize the comments below so they can drag and drop?</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D9EFF2-44BA-4623-8F59-A06A6B73E2F1}"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CA"/>
        </a:p>
      </dgm:t>
    </dgm:pt>
    <dgm:pt modelId="{B327B389-BFC7-4D93-A082-FA210CC41559}">
      <dgm:prSet phldrT="[Text]"/>
      <dgm:spPr>
        <a:xfrm rot="10800000">
          <a:off x="992343" y="2206"/>
          <a:ext cx="3403041" cy="540745"/>
        </a:xfrm>
      </dgm:spPr>
      <dgm:t>
        <a:bodyPr/>
        <a:lstStyle/>
        <a:p>
          <a:pPr>
            <a:buNone/>
          </a:pPr>
          <a:r>
            <a:rPr lang="en-US" dirty="0">
              <a:latin typeface="Arial"/>
              <a:ea typeface="ヒラギノ角ゴ Pro W3"/>
              <a:cs typeface="+mn-cs"/>
            </a:rPr>
            <a:t>Planning the Journey</a:t>
          </a:r>
          <a:endParaRPr lang="en-CA" dirty="0">
            <a:latin typeface="Arial"/>
            <a:ea typeface="ヒラギノ角ゴ Pro W3"/>
            <a:cs typeface="+mn-cs"/>
          </a:endParaRPr>
        </a:p>
      </dgm:t>
    </dgm:pt>
    <dgm:pt modelId="{D384E813-15E7-4570-B4A2-71B7E1196C8D}" type="parTrans" cxnId="{A48C387C-18C3-4220-B530-43CCDFFFDEBF}">
      <dgm:prSet/>
      <dgm:spPr/>
      <dgm:t>
        <a:bodyPr/>
        <a:lstStyle/>
        <a:p>
          <a:endParaRPr lang="en-CA"/>
        </a:p>
      </dgm:t>
    </dgm:pt>
    <dgm:pt modelId="{03F054FA-58D7-4F63-95EE-7D3E7F3026A7}" type="sibTrans" cxnId="{A48C387C-18C3-4220-B530-43CCDFFFDEBF}">
      <dgm:prSet/>
      <dgm:spPr/>
      <dgm:t>
        <a:bodyPr/>
        <a:lstStyle/>
        <a:p>
          <a:endParaRPr lang="en-CA"/>
        </a:p>
      </dgm:t>
    </dgm:pt>
    <dgm:pt modelId="{2C178D49-0E3E-48A3-8D8D-3B74D44FD34B}">
      <dgm:prSet phldrT="[Text]"/>
      <dgm:spPr>
        <a:xfrm rot="10800000">
          <a:off x="992343" y="704368"/>
          <a:ext cx="3403041" cy="540745"/>
        </a:xfrm>
      </dgm:spPr>
      <dgm:t>
        <a:bodyPr/>
        <a:lstStyle/>
        <a:p>
          <a:pPr>
            <a:buNone/>
          </a:pPr>
          <a:r>
            <a:rPr lang="en-US" dirty="0">
              <a:latin typeface="Arial"/>
              <a:ea typeface="ヒラギノ角ゴ Pro W3"/>
              <a:cs typeface="+mn-cs"/>
            </a:rPr>
            <a:t>Preparing for the Journey</a:t>
          </a:r>
          <a:endParaRPr lang="en-CA" dirty="0">
            <a:latin typeface="Arial"/>
            <a:ea typeface="ヒラギノ角ゴ Pro W3"/>
            <a:cs typeface="+mn-cs"/>
          </a:endParaRPr>
        </a:p>
      </dgm:t>
    </dgm:pt>
    <dgm:pt modelId="{C3C07AAB-D402-4DF0-89CA-6ED52FEE4656}" type="parTrans" cxnId="{C401B635-D232-42B4-954D-158E38CCE6B1}">
      <dgm:prSet/>
      <dgm:spPr/>
      <dgm:t>
        <a:bodyPr/>
        <a:lstStyle/>
        <a:p>
          <a:endParaRPr lang="en-CA"/>
        </a:p>
      </dgm:t>
    </dgm:pt>
    <dgm:pt modelId="{4E1C7366-1A83-4C70-9C24-C8E2B24350B8}" type="sibTrans" cxnId="{C401B635-D232-42B4-954D-158E38CCE6B1}">
      <dgm:prSet/>
      <dgm:spPr/>
      <dgm:t>
        <a:bodyPr/>
        <a:lstStyle/>
        <a:p>
          <a:endParaRPr lang="en-CA"/>
        </a:p>
      </dgm:t>
    </dgm:pt>
    <dgm:pt modelId="{9CF42EC2-E3BB-4E53-AC0F-25418E33B1C9}">
      <dgm:prSet phldrT="[Text]"/>
      <dgm:spPr>
        <a:xfrm rot="10800000">
          <a:off x="992343" y="1406531"/>
          <a:ext cx="3403041" cy="540745"/>
        </a:xfrm>
      </dgm:spPr>
      <dgm:t>
        <a:bodyPr/>
        <a:lstStyle/>
        <a:p>
          <a:pPr>
            <a:buNone/>
          </a:pPr>
          <a:r>
            <a:rPr lang="en-CA" dirty="0">
              <a:latin typeface="Arial"/>
              <a:ea typeface="ヒラギノ角ゴ Pro W3"/>
              <a:cs typeface="+mn-cs"/>
            </a:rPr>
            <a:t>Undertaking the Journey</a:t>
          </a:r>
        </a:p>
      </dgm:t>
    </dgm:pt>
    <dgm:pt modelId="{1A564CB2-1DCA-40BD-8E29-38BC4FCDD6BD}" type="parTrans" cxnId="{05367FC0-CF81-4392-A253-F8CD1B0CC5E5}">
      <dgm:prSet/>
      <dgm:spPr/>
      <dgm:t>
        <a:bodyPr/>
        <a:lstStyle/>
        <a:p>
          <a:endParaRPr lang="en-CA"/>
        </a:p>
      </dgm:t>
    </dgm:pt>
    <dgm:pt modelId="{76C7A833-31A2-49F1-B75A-B74BDB6DC5ED}" type="sibTrans" cxnId="{05367FC0-CF81-4392-A253-F8CD1B0CC5E5}">
      <dgm:prSet/>
      <dgm:spPr/>
      <dgm:t>
        <a:bodyPr/>
        <a:lstStyle/>
        <a:p>
          <a:endParaRPr lang="en-CA"/>
        </a:p>
      </dgm:t>
    </dgm:pt>
    <dgm:pt modelId="{76BD50D5-E72D-455B-A485-FA657A2D2A99}">
      <dgm:prSet/>
      <dgm:spPr>
        <a:xfrm rot="10800000">
          <a:off x="992343" y="2810855"/>
          <a:ext cx="3403041" cy="540745"/>
        </a:xfrm>
      </dgm:spPr>
      <dgm:t>
        <a:bodyPr/>
        <a:lstStyle/>
        <a:p>
          <a:pPr>
            <a:buNone/>
          </a:pPr>
          <a:r>
            <a:rPr lang="en-US" dirty="0">
              <a:latin typeface="Arial"/>
              <a:ea typeface="ヒラギノ角ゴ Pro W3"/>
              <a:cs typeface="+mn-cs"/>
            </a:rPr>
            <a:t>Completing the Journey </a:t>
          </a:r>
          <a:endParaRPr lang="en-CA" dirty="0">
            <a:latin typeface="Arial"/>
            <a:ea typeface="ヒラギノ角ゴ Pro W3"/>
            <a:cs typeface="+mn-cs"/>
          </a:endParaRPr>
        </a:p>
      </dgm:t>
    </dgm:pt>
    <dgm:pt modelId="{561CE4D8-DB1E-495A-AFC1-F334B44D8C14}" type="parTrans" cxnId="{F586D6C5-9E3B-4121-B490-7409119F4553}">
      <dgm:prSet/>
      <dgm:spPr/>
      <dgm:t>
        <a:bodyPr/>
        <a:lstStyle/>
        <a:p>
          <a:endParaRPr lang="en-CA"/>
        </a:p>
      </dgm:t>
    </dgm:pt>
    <dgm:pt modelId="{2DF06130-CB77-4805-8455-C46A04BAAD75}" type="sibTrans" cxnId="{F586D6C5-9E3B-4121-B490-7409119F4553}">
      <dgm:prSet/>
      <dgm:spPr/>
      <dgm:t>
        <a:bodyPr/>
        <a:lstStyle/>
        <a:p>
          <a:endParaRPr lang="en-CA"/>
        </a:p>
      </dgm:t>
    </dgm:pt>
    <dgm:pt modelId="{9EA27B4C-EC4B-43FA-BEF7-5125DC0E7962}" type="pres">
      <dgm:prSet presAssocID="{33D9EFF2-44BA-4623-8F59-A06A6B73E2F1}" presName="linearFlow" presStyleCnt="0">
        <dgm:presLayoutVars>
          <dgm:dir/>
          <dgm:resizeHandles val="exact"/>
        </dgm:presLayoutVars>
      </dgm:prSet>
      <dgm:spPr/>
      <dgm:t>
        <a:bodyPr/>
        <a:lstStyle/>
        <a:p>
          <a:endParaRPr lang="en-US"/>
        </a:p>
      </dgm:t>
    </dgm:pt>
    <dgm:pt modelId="{F8423FE0-FB56-459A-B919-E16BBC3FBAA7}" type="pres">
      <dgm:prSet presAssocID="{B327B389-BFC7-4D93-A082-FA210CC41559}" presName="composite" presStyleCnt="0"/>
      <dgm:spPr/>
    </dgm:pt>
    <dgm:pt modelId="{274B747A-0EBC-4A36-A509-052A9124927A}" type="pres">
      <dgm:prSet presAssocID="{B327B389-BFC7-4D93-A082-FA210CC41559}" presName="imgShp" presStyleLbl="fgImgPlace1" presStyleIdx="0" presStyleCnt="4"/>
      <dgm:spPr>
        <a:xfrm>
          <a:off x="721970" y="2206"/>
          <a:ext cx="540745" cy="540745"/>
        </a:xfrm>
        <a:prstGeom prst="ellipse">
          <a:avLst/>
        </a:prstGeom>
        <a:blipFill rotWithShape="1">
          <a:blip xmlns:r="http://schemas.openxmlformats.org/officeDocument/2006/relationships" r:embed="rId1">
            <a:duotone>
              <a:prstClr val="black"/>
              <a:srgbClr val="3BAE28">
                <a:tint val="45000"/>
                <a:satMod val="400000"/>
              </a:srgbClr>
            </a:duotone>
            <a:extLst>
              <a:ext uri="{28A0092B-C50C-407E-A947-70E740481C1C}">
                <a14:useLocalDpi xmlns:a14="http://schemas.microsoft.com/office/drawing/2010/main" val="0"/>
              </a:ext>
            </a:extLst>
          </a:blip>
          <a:srcRect/>
          <a:stretch>
            <a:fillRect/>
          </a:stretch>
        </a:blipFill>
      </dgm:spPr>
    </dgm:pt>
    <dgm:pt modelId="{517EC560-FEE7-45B2-BCEE-10A4D23EBD24}" type="pres">
      <dgm:prSet presAssocID="{B327B389-BFC7-4D93-A082-FA210CC41559}" presName="txShp" presStyleLbl="node1" presStyleIdx="0" presStyleCnt="4">
        <dgm:presLayoutVars>
          <dgm:bulletEnabled val="1"/>
        </dgm:presLayoutVars>
      </dgm:prSet>
      <dgm:spPr>
        <a:prstGeom prst="homePlate">
          <a:avLst/>
        </a:prstGeom>
      </dgm:spPr>
      <dgm:t>
        <a:bodyPr/>
        <a:lstStyle/>
        <a:p>
          <a:endParaRPr lang="en-US"/>
        </a:p>
      </dgm:t>
    </dgm:pt>
    <dgm:pt modelId="{54C9D243-5A76-489D-988E-43D95B2273B4}" type="pres">
      <dgm:prSet presAssocID="{03F054FA-58D7-4F63-95EE-7D3E7F3026A7}" presName="spacing" presStyleCnt="0"/>
      <dgm:spPr/>
    </dgm:pt>
    <dgm:pt modelId="{FC18E2D0-F64D-4F24-8DA4-12B392EA7202}" type="pres">
      <dgm:prSet presAssocID="{2C178D49-0E3E-48A3-8D8D-3B74D44FD34B}" presName="composite" presStyleCnt="0"/>
      <dgm:spPr/>
    </dgm:pt>
    <dgm:pt modelId="{255BCCAB-646B-4348-A213-3267B88D1949}" type="pres">
      <dgm:prSet presAssocID="{2C178D49-0E3E-48A3-8D8D-3B74D44FD34B}" presName="imgShp" presStyleLbl="fgImgPlace1" presStyleIdx="1" presStyleCnt="4"/>
      <dgm:spPr>
        <a:xfrm>
          <a:off x="721970" y="704368"/>
          <a:ext cx="540745" cy="540745"/>
        </a:xfrm>
        <a:prstGeom prst="ellipse">
          <a:avLst/>
        </a:prstGeom>
        <a:blipFill>
          <a:blip xmlns:r="http://schemas.openxmlformats.org/officeDocument/2006/relationships"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5CEF2D6B-11BD-4696-9363-71DAEA9EB6D7}" type="pres">
      <dgm:prSet presAssocID="{2C178D49-0E3E-48A3-8D8D-3B74D44FD34B}" presName="txShp" presStyleLbl="node1" presStyleIdx="1" presStyleCnt="4">
        <dgm:presLayoutVars>
          <dgm:bulletEnabled val="1"/>
        </dgm:presLayoutVars>
      </dgm:prSet>
      <dgm:spPr>
        <a:prstGeom prst="homePlate">
          <a:avLst/>
        </a:prstGeom>
      </dgm:spPr>
      <dgm:t>
        <a:bodyPr/>
        <a:lstStyle/>
        <a:p>
          <a:endParaRPr lang="en-US"/>
        </a:p>
      </dgm:t>
    </dgm:pt>
    <dgm:pt modelId="{0DFF949A-BD23-4E54-A5F3-751DE5F859C9}" type="pres">
      <dgm:prSet presAssocID="{4E1C7366-1A83-4C70-9C24-C8E2B24350B8}" presName="spacing" presStyleCnt="0"/>
      <dgm:spPr/>
    </dgm:pt>
    <dgm:pt modelId="{C497F77D-1B2A-40E6-B3F2-2A22400CB182}" type="pres">
      <dgm:prSet presAssocID="{9CF42EC2-E3BB-4E53-AC0F-25418E33B1C9}" presName="composite" presStyleCnt="0"/>
      <dgm:spPr/>
    </dgm:pt>
    <dgm:pt modelId="{B2462F9D-5A05-485C-A9F1-F2CEDB8BAFCF}" type="pres">
      <dgm:prSet presAssocID="{9CF42EC2-E3BB-4E53-AC0F-25418E33B1C9}" presName="imgShp" presStyleLbl="fgImgPlace1" presStyleIdx="2" presStyleCnt="4"/>
      <dgm:spPr>
        <a:xfrm>
          <a:off x="721970" y="1406531"/>
          <a:ext cx="540745" cy="540745"/>
        </a:xfrm>
        <a:prstGeom prst="ellipse">
          <a:avLst/>
        </a:prstGeom>
        <a:blipFill>
          <a:blip xmlns:r="http://schemas.openxmlformats.org/officeDocument/2006/relationships"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3D2F44FE-FEE7-41C7-AF2B-4F281563009D}" type="pres">
      <dgm:prSet presAssocID="{9CF42EC2-E3BB-4E53-AC0F-25418E33B1C9}" presName="txShp" presStyleLbl="node1" presStyleIdx="2" presStyleCnt="4">
        <dgm:presLayoutVars>
          <dgm:bulletEnabled val="1"/>
        </dgm:presLayoutVars>
      </dgm:prSet>
      <dgm:spPr>
        <a:prstGeom prst="homePlate">
          <a:avLst/>
        </a:prstGeom>
      </dgm:spPr>
      <dgm:t>
        <a:bodyPr/>
        <a:lstStyle/>
        <a:p>
          <a:endParaRPr lang="en-US"/>
        </a:p>
      </dgm:t>
    </dgm:pt>
    <dgm:pt modelId="{6C74BB5B-9513-4B43-ADB4-3A0548806F65}" type="pres">
      <dgm:prSet presAssocID="{76C7A833-31A2-49F1-B75A-B74BDB6DC5ED}" presName="spacing" presStyleCnt="0"/>
      <dgm:spPr/>
    </dgm:pt>
    <dgm:pt modelId="{F9022450-FE04-464D-BAE0-FCF05A145A56}" type="pres">
      <dgm:prSet presAssocID="{76BD50D5-E72D-455B-A485-FA657A2D2A99}" presName="composite" presStyleCnt="0"/>
      <dgm:spPr/>
    </dgm:pt>
    <dgm:pt modelId="{0C6A1D70-D6B3-49AE-BDDF-5D860195618C}" type="pres">
      <dgm:prSet presAssocID="{76BD50D5-E72D-455B-A485-FA657A2D2A99}" presName="imgShp" presStyleLbl="fgImgPlace1" presStyleIdx="3" presStyleCnt="4"/>
      <dgm:spPr>
        <a:xfrm>
          <a:off x="721970" y="2810855"/>
          <a:ext cx="540745" cy="540745"/>
        </a:xfrm>
        <a:prstGeom prst="ellipse">
          <a:avLst/>
        </a:prstGeom>
        <a:blipFill>
          <a:blip xmlns:r="http://schemas.openxmlformats.org/officeDocument/2006/relationships"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a:blipFill>
      </dgm:spPr>
    </dgm:pt>
    <dgm:pt modelId="{E51DF35F-59F3-46D5-A5B8-1FDB42DCF62E}" type="pres">
      <dgm:prSet presAssocID="{76BD50D5-E72D-455B-A485-FA657A2D2A99}" presName="txShp" presStyleLbl="node1" presStyleIdx="3" presStyleCnt="4">
        <dgm:presLayoutVars>
          <dgm:bulletEnabled val="1"/>
        </dgm:presLayoutVars>
      </dgm:prSet>
      <dgm:spPr>
        <a:prstGeom prst="homePlate">
          <a:avLst/>
        </a:prstGeom>
      </dgm:spPr>
      <dgm:t>
        <a:bodyPr/>
        <a:lstStyle/>
        <a:p>
          <a:endParaRPr lang="en-US"/>
        </a:p>
      </dgm:t>
    </dgm:pt>
  </dgm:ptLst>
  <dgm:cxnLst>
    <dgm:cxn modelId="{2FDB9DAB-98DC-4C59-93E6-A1B3763B5DFB}" type="presOf" srcId="{9CF42EC2-E3BB-4E53-AC0F-25418E33B1C9}" destId="{3D2F44FE-FEE7-41C7-AF2B-4F281563009D}" srcOrd="0" destOrd="0" presId="urn:microsoft.com/office/officeart/2005/8/layout/vList3"/>
    <dgm:cxn modelId="{F586D6C5-9E3B-4121-B490-7409119F4553}" srcId="{33D9EFF2-44BA-4623-8F59-A06A6B73E2F1}" destId="{76BD50D5-E72D-455B-A485-FA657A2D2A99}" srcOrd="3" destOrd="0" parTransId="{561CE4D8-DB1E-495A-AFC1-F334B44D8C14}" sibTransId="{2DF06130-CB77-4805-8455-C46A04BAAD75}"/>
    <dgm:cxn modelId="{A48C387C-18C3-4220-B530-43CCDFFFDEBF}" srcId="{33D9EFF2-44BA-4623-8F59-A06A6B73E2F1}" destId="{B327B389-BFC7-4D93-A082-FA210CC41559}" srcOrd="0" destOrd="0" parTransId="{D384E813-15E7-4570-B4A2-71B7E1196C8D}" sibTransId="{03F054FA-58D7-4F63-95EE-7D3E7F3026A7}"/>
    <dgm:cxn modelId="{60D1E6C2-7810-4B8D-A032-EBBEE4E3D0C2}" type="presOf" srcId="{33D9EFF2-44BA-4623-8F59-A06A6B73E2F1}" destId="{9EA27B4C-EC4B-43FA-BEF7-5125DC0E7962}" srcOrd="0" destOrd="0" presId="urn:microsoft.com/office/officeart/2005/8/layout/vList3"/>
    <dgm:cxn modelId="{C401B635-D232-42B4-954D-158E38CCE6B1}" srcId="{33D9EFF2-44BA-4623-8F59-A06A6B73E2F1}" destId="{2C178D49-0E3E-48A3-8D8D-3B74D44FD34B}" srcOrd="1" destOrd="0" parTransId="{C3C07AAB-D402-4DF0-89CA-6ED52FEE4656}" sibTransId="{4E1C7366-1A83-4C70-9C24-C8E2B24350B8}"/>
    <dgm:cxn modelId="{05367FC0-CF81-4392-A253-F8CD1B0CC5E5}" srcId="{33D9EFF2-44BA-4623-8F59-A06A6B73E2F1}" destId="{9CF42EC2-E3BB-4E53-AC0F-25418E33B1C9}" srcOrd="2" destOrd="0" parTransId="{1A564CB2-1DCA-40BD-8E29-38BC4FCDD6BD}" sibTransId="{76C7A833-31A2-49F1-B75A-B74BDB6DC5ED}"/>
    <dgm:cxn modelId="{8C2716B9-5D5F-402F-9FA7-979AB8FABF42}" type="presOf" srcId="{B327B389-BFC7-4D93-A082-FA210CC41559}" destId="{517EC560-FEE7-45B2-BCEE-10A4D23EBD24}" srcOrd="0" destOrd="0" presId="urn:microsoft.com/office/officeart/2005/8/layout/vList3"/>
    <dgm:cxn modelId="{1278CC3D-C75C-4CF0-957F-057BF25C623D}" type="presOf" srcId="{2C178D49-0E3E-48A3-8D8D-3B74D44FD34B}" destId="{5CEF2D6B-11BD-4696-9363-71DAEA9EB6D7}" srcOrd="0" destOrd="0" presId="urn:microsoft.com/office/officeart/2005/8/layout/vList3"/>
    <dgm:cxn modelId="{B0E5FFCC-6B67-4C2F-B04B-8FFCB0AA0B45}" type="presOf" srcId="{76BD50D5-E72D-455B-A485-FA657A2D2A99}" destId="{E51DF35F-59F3-46D5-A5B8-1FDB42DCF62E}" srcOrd="0" destOrd="0" presId="urn:microsoft.com/office/officeart/2005/8/layout/vList3"/>
    <dgm:cxn modelId="{A5601723-06D2-48F5-9D9F-5A48D8265D0D}" type="presParOf" srcId="{9EA27B4C-EC4B-43FA-BEF7-5125DC0E7962}" destId="{F8423FE0-FB56-459A-B919-E16BBC3FBAA7}" srcOrd="0" destOrd="0" presId="urn:microsoft.com/office/officeart/2005/8/layout/vList3"/>
    <dgm:cxn modelId="{4722A385-4871-4728-88C7-1434789B3F13}" type="presParOf" srcId="{F8423FE0-FB56-459A-B919-E16BBC3FBAA7}" destId="{274B747A-0EBC-4A36-A509-052A9124927A}" srcOrd="0" destOrd="0" presId="urn:microsoft.com/office/officeart/2005/8/layout/vList3"/>
    <dgm:cxn modelId="{478104FA-261D-45A3-AB82-EBD966B58F30}" type="presParOf" srcId="{F8423FE0-FB56-459A-B919-E16BBC3FBAA7}" destId="{517EC560-FEE7-45B2-BCEE-10A4D23EBD24}" srcOrd="1" destOrd="0" presId="urn:microsoft.com/office/officeart/2005/8/layout/vList3"/>
    <dgm:cxn modelId="{3EA68D9E-F2B4-43A9-BD23-92ADACE89171}" type="presParOf" srcId="{9EA27B4C-EC4B-43FA-BEF7-5125DC0E7962}" destId="{54C9D243-5A76-489D-988E-43D95B2273B4}" srcOrd="1" destOrd="0" presId="urn:microsoft.com/office/officeart/2005/8/layout/vList3"/>
    <dgm:cxn modelId="{22C350B1-9BAA-41B3-B5DF-A523B6F7074F}" type="presParOf" srcId="{9EA27B4C-EC4B-43FA-BEF7-5125DC0E7962}" destId="{FC18E2D0-F64D-4F24-8DA4-12B392EA7202}" srcOrd="2" destOrd="0" presId="urn:microsoft.com/office/officeart/2005/8/layout/vList3"/>
    <dgm:cxn modelId="{E66F8123-D4B8-4323-AD86-AD6A09E643FF}" type="presParOf" srcId="{FC18E2D0-F64D-4F24-8DA4-12B392EA7202}" destId="{255BCCAB-646B-4348-A213-3267B88D1949}" srcOrd="0" destOrd="0" presId="urn:microsoft.com/office/officeart/2005/8/layout/vList3"/>
    <dgm:cxn modelId="{8FF24467-EE04-4DCE-A618-F709DF05EE80}" type="presParOf" srcId="{FC18E2D0-F64D-4F24-8DA4-12B392EA7202}" destId="{5CEF2D6B-11BD-4696-9363-71DAEA9EB6D7}" srcOrd="1" destOrd="0" presId="urn:microsoft.com/office/officeart/2005/8/layout/vList3"/>
    <dgm:cxn modelId="{6FB60D66-DE32-421C-860C-CE0DEAEAE86A}" type="presParOf" srcId="{9EA27B4C-EC4B-43FA-BEF7-5125DC0E7962}" destId="{0DFF949A-BD23-4E54-A5F3-751DE5F859C9}" srcOrd="3" destOrd="0" presId="urn:microsoft.com/office/officeart/2005/8/layout/vList3"/>
    <dgm:cxn modelId="{618DB8EB-AFE9-4644-AF0D-99F73724AA67}" type="presParOf" srcId="{9EA27B4C-EC4B-43FA-BEF7-5125DC0E7962}" destId="{C497F77D-1B2A-40E6-B3F2-2A22400CB182}" srcOrd="4" destOrd="0" presId="urn:microsoft.com/office/officeart/2005/8/layout/vList3"/>
    <dgm:cxn modelId="{BA46D66F-B193-4FCE-8A27-CBA30EA4F7B7}" type="presParOf" srcId="{C497F77D-1B2A-40E6-B3F2-2A22400CB182}" destId="{B2462F9D-5A05-485C-A9F1-F2CEDB8BAFCF}" srcOrd="0" destOrd="0" presId="urn:microsoft.com/office/officeart/2005/8/layout/vList3"/>
    <dgm:cxn modelId="{5E853E5A-184F-4B7C-AF4F-BAFB02426342}" type="presParOf" srcId="{C497F77D-1B2A-40E6-B3F2-2A22400CB182}" destId="{3D2F44FE-FEE7-41C7-AF2B-4F281563009D}" srcOrd="1" destOrd="0" presId="urn:microsoft.com/office/officeart/2005/8/layout/vList3"/>
    <dgm:cxn modelId="{A6888E52-2451-4123-A990-B3B1A5C98FF5}" type="presParOf" srcId="{9EA27B4C-EC4B-43FA-BEF7-5125DC0E7962}" destId="{6C74BB5B-9513-4B43-ADB4-3A0548806F65}" srcOrd="5" destOrd="0" presId="urn:microsoft.com/office/officeart/2005/8/layout/vList3"/>
    <dgm:cxn modelId="{9912EF83-AA21-46FE-8A4A-DBE11977BB68}" type="presParOf" srcId="{9EA27B4C-EC4B-43FA-BEF7-5125DC0E7962}" destId="{F9022450-FE04-464D-BAE0-FCF05A145A56}" srcOrd="6" destOrd="0" presId="urn:microsoft.com/office/officeart/2005/8/layout/vList3"/>
    <dgm:cxn modelId="{5B7249D4-6C48-4B9D-88F6-6BD8CB692A48}" type="presParOf" srcId="{F9022450-FE04-464D-BAE0-FCF05A145A56}" destId="{0C6A1D70-D6B3-49AE-BDDF-5D860195618C}" srcOrd="0" destOrd="0" presId="urn:microsoft.com/office/officeart/2005/8/layout/vList3"/>
    <dgm:cxn modelId="{C1632C34-A533-410A-BC64-94A00EC90CFB}" type="presParOf" srcId="{F9022450-FE04-464D-BAE0-FCF05A145A56}" destId="{E51DF35F-59F3-46D5-A5B8-1FDB42DCF62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D9EFF2-44BA-4623-8F59-A06A6B73E2F1}"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CA"/>
        </a:p>
      </dgm:t>
    </dgm:pt>
    <dgm:pt modelId="{B327B389-BFC7-4D93-A082-FA210CC41559}">
      <dgm:prSet phldrT="[Text]"/>
      <dgm:spPr>
        <a:xfrm rot="10800000">
          <a:off x="992343" y="2206"/>
          <a:ext cx="3403041" cy="540745"/>
        </a:xfrm>
      </dgm:spPr>
      <dgm:t>
        <a:bodyPr/>
        <a:lstStyle/>
        <a:p>
          <a:pPr>
            <a:buNone/>
          </a:pPr>
          <a:r>
            <a:rPr lang="en-US" dirty="0">
              <a:latin typeface="Arial"/>
              <a:ea typeface="ヒラギノ角ゴ Pro W3"/>
              <a:cs typeface="+mn-cs"/>
            </a:rPr>
            <a:t>Planning the Journey</a:t>
          </a:r>
          <a:endParaRPr lang="en-CA" dirty="0">
            <a:latin typeface="Arial"/>
            <a:ea typeface="ヒラギノ角ゴ Pro W3"/>
            <a:cs typeface="+mn-cs"/>
          </a:endParaRPr>
        </a:p>
      </dgm:t>
    </dgm:pt>
    <dgm:pt modelId="{D384E813-15E7-4570-B4A2-71B7E1196C8D}" type="parTrans" cxnId="{A48C387C-18C3-4220-B530-43CCDFFFDEBF}">
      <dgm:prSet/>
      <dgm:spPr/>
      <dgm:t>
        <a:bodyPr/>
        <a:lstStyle/>
        <a:p>
          <a:endParaRPr lang="en-CA"/>
        </a:p>
      </dgm:t>
    </dgm:pt>
    <dgm:pt modelId="{03F054FA-58D7-4F63-95EE-7D3E7F3026A7}" type="sibTrans" cxnId="{A48C387C-18C3-4220-B530-43CCDFFFDEBF}">
      <dgm:prSet/>
      <dgm:spPr/>
      <dgm:t>
        <a:bodyPr/>
        <a:lstStyle/>
        <a:p>
          <a:endParaRPr lang="en-CA"/>
        </a:p>
      </dgm:t>
    </dgm:pt>
    <dgm:pt modelId="{2C178D49-0E3E-48A3-8D8D-3B74D44FD34B}">
      <dgm:prSet phldrT="[Text]"/>
      <dgm:spPr>
        <a:xfrm rot="10800000">
          <a:off x="992343" y="704368"/>
          <a:ext cx="3403041" cy="540745"/>
        </a:xfrm>
      </dgm:spPr>
      <dgm:t>
        <a:bodyPr/>
        <a:lstStyle/>
        <a:p>
          <a:pPr>
            <a:buNone/>
          </a:pPr>
          <a:r>
            <a:rPr lang="en-US" dirty="0">
              <a:latin typeface="Arial"/>
              <a:ea typeface="ヒラギノ角ゴ Pro W3"/>
              <a:cs typeface="+mn-cs"/>
            </a:rPr>
            <a:t>Preparing for the Journey</a:t>
          </a:r>
          <a:endParaRPr lang="en-CA" dirty="0">
            <a:latin typeface="Arial"/>
            <a:ea typeface="ヒラギノ角ゴ Pro W3"/>
            <a:cs typeface="+mn-cs"/>
          </a:endParaRPr>
        </a:p>
      </dgm:t>
    </dgm:pt>
    <dgm:pt modelId="{C3C07AAB-D402-4DF0-89CA-6ED52FEE4656}" type="parTrans" cxnId="{C401B635-D232-42B4-954D-158E38CCE6B1}">
      <dgm:prSet/>
      <dgm:spPr/>
      <dgm:t>
        <a:bodyPr/>
        <a:lstStyle/>
        <a:p>
          <a:endParaRPr lang="en-CA"/>
        </a:p>
      </dgm:t>
    </dgm:pt>
    <dgm:pt modelId="{4E1C7366-1A83-4C70-9C24-C8E2B24350B8}" type="sibTrans" cxnId="{C401B635-D232-42B4-954D-158E38CCE6B1}">
      <dgm:prSet/>
      <dgm:spPr/>
      <dgm:t>
        <a:bodyPr/>
        <a:lstStyle/>
        <a:p>
          <a:endParaRPr lang="en-CA"/>
        </a:p>
      </dgm:t>
    </dgm:pt>
    <dgm:pt modelId="{9CF42EC2-E3BB-4E53-AC0F-25418E33B1C9}">
      <dgm:prSet phldrT="[Text]"/>
      <dgm:spPr>
        <a:xfrm rot="10800000">
          <a:off x="992343" y="1406531"/>
          <a:ext cx="3403041" cy="540745"/>
        </a:xfrm>
      </dgm:spPr>
      <dgm:t>
        <a:bodyPr/>
        <a:lstStyle/>
        <a:p>
          <a:pPr>
            <a:buNone/>
          </a:pPr>
          <a:r>
            <a:rPr lang="en-CA" dirty="0">
              <a:latin typeface="Arial"/>
              <a:ea typeface="ヒラギノ角ゴ Pro W3"/>
              <a:cs typeface="+mn-cs"/>
            </a:rPr>
            <a:t>Undertaking the Journey</a:t>
          </a:r>
        </a:p>
      </dgm:t>
    </dgm:pt>
    <dgm:pt modelId="{1A564CB2-1DCA-40BD-8E29-38BC4FCDD6BD}" type="parTrans" cxnId="{05367FC0-CF81-4392-A253-F8CD1B0CC5E5}">
      <dgm:prSet/>
      <dgm:spPr/>
      <dgm:t>
        <a:bodyPr/>
        <a:lstStyle/>
        <a:p>
          <a:endParaRPr lang="en-CA"/>
        </a:p>
      </dgm:t>
    </dgm:pt>
    <dgm:pt modelId="{76C7A833-31A2-49F1-B75A-B74BDB6DC5ED}" type="sibTrans" cxnId="{05367FC0-CF81-4392-A253-F8CD1B0CC5E5}">
      <dgm:prSet/>
      <dgm:spPr/>
      <dgm:t>
        <a:bodyPr/>
        <a:lstStyle/>
        <a:p>
          <a:endParaRPr lang="en-CA"/>
        </a:p>
      </dgm:t>
    </dgm:pt>
    <dgm:pt modelId="{76BD50D5-E72D-455B-A485-FA657A2D2A99}">
      <dgm:prSet/>
      <dgm:spPr>
        <a:xfrm rot="10800000">
          <a:off x="992343" y="2810855"/>
          <a:ext cx="3403041" cy="540745"/>
        </a:xfrm>
      </dgm:spPr>
      <dgm:t>
        <a:bodyPr/>
        <a:lstStyle/>
        <a:p>
          <a:pPr>
            <a:buNone/>
          </a:pPr>
          <a:r>
            <a:rPr lang="en-US" dirty="0">
              <a:latin typeface="Arial"/>
              <a:ea typeface="ヒラギノ角ゴ Pro W3"/>
              <a:cs typeface="+mn-cs"/>
            </a:rPr>
            <a:t>Completing the Journey </a:t>
          </a:r>
          <a:endParaRPr lang="en-CA" dirty="0">
            <a:latin typeface="Arial"/>
            <a:ea typeface="ヒラギノ角ゴ Pro W3"/>
            <a:cs typeface="+mn-cs"/>
          </a:endParaRPr>
        </a:p>
      </dgm:t>
    </dgm:pt>
    <dgm:pt modelId="{561CE4D8-DB1E-495A-AFC1-F334B44D8C14}" type="parTrans" cxnId="{F586D6C5-9E3B-4121-B490-7409119F4553}">
      <dgm:prSet/>
      <dgm:spPr/>
      <dgm:t>
        <a:bodyPr/>
        <a:lstStyle/>
        <a:p>
          <a:endParaRPr lang="en-CA"/>
        </a:p>
      </dgm:t>
    </dgm:pt>
    <dgm:pt modelId="{2DF06130-CB77-4805-8455-C46A04BAAD75}" type="sibTrans" cxnId="{F586D6C5-9E3B-4121-B490-7409119F4553}">
      <dgm:prSet/>
      <dgm:spPr/>
      <dgm:t>
        <a:bodyPr/>
        <a:lstStyle/>
        <a:p>
          <a:endParaRPr lang="en-CA"/>
        </a:p>
      </dgm:t>
    </dgm:pt>
    <dgm:pt modelId="{9EA27B4C-EC4B-43FA-BEF7-5125DC0E7962}" type="pres">
      <dgm:prSet presAssocID="{33D9EFF2-44BA-4623-8F59-A06A6B73E2F1}" presName="linearFlow" presStyleCnt="0">
        <dgm:presLayoutVars>
          <dgm:dir/>
          <dgm:resizeHandles val="exact"/>
        </dgm:presLayoutVars>
      </dgm:prSet>
      <dgm:spPr/>
      <dgm:t>
        <a:bodyPr/>
        <a:lstStyle/>
        <a:p>
          <a:endParaRPr lang="en-US"/>
        </a:p>
      </dgm:t>
    </dgm:pt>
    <dgm:pt modelId="{F8423FE0-FB56-459A-B919-E16BBC3FBAA7}" type="pres">
      <dgm:prSet presAssocID="{B327B389-BFC7-4D93-A082-FA210CC41559}" presName="composite" presStyleCnt="0"/>
      <dgm:spPr/>
    </dgm:pt>
    <dgm:pt modelId="{274B747A-0EBC-4A36-A509-052A9124927A}" type="pres">
      <dgm:prSet presAssocID="{B327B389-BFC7-4D93-A082-FA210CC41559}" presName="imgShp" presStyleLbl="fgImgPlace1" presStyleIdx="0" presStyleCnt="4"/>
      <dgm:spPr>
        <a:xfrm>
          <a:off x="721970" y="2206"/>
          <a:ext cx="540745" cy="540745"/>
        </a:xfrm>
        <a:prstGeom prst="ellipse">
          <a:avLst/>
        </a:prstGeom>
        <a:blipFill rotWithShape="1">
          <a:blip xmlns:r="http://schemas.openxmlformats.org/officeDocument/2006/relationships" r:embed="rId1">
            <a:duotone>
              <a:prstClr val="black"/>
              <a:srgbClr val="3BAE28">
                <a:tint val="45000"/>
                <a:satMod val="400000"/>
              </a:srgbClr>
            </a:duotone>
            <a:extLst>
              <a:ext uri="{28A0092B-C50C-407E-A947-70E740481C1C}">
                <a14:useLocalDpi xmlns:a14="http://schemas.microsoft.com/office/drawing/2010/main" val="0"/>
              </a:ext>
            </a:extLst>
          </a:blip>
          <a:srcRect/>
          <a:stretch>
            <a:fillRect/>
          </a:stretch>
        </a:blipFill>
      </dgm:spPr>
    </dgm:pt>
    <dgm:pt modelId="{517EC560-FEE7-45B2-BCEE-10A4D23EBD24}" type="pres">
      <dgm:prSet presAssocID="{B327B389-BFC7-4D93-A082-FA210CC41559}" presName="txShp" presStyleLbl="node1" presStyleIdx="0" presStyleCnt="4">
        <dgm:presLayoutVars>
          <dgm:bulletEnabled val="1"/>
        </dgm:presLayoutVars>
      </dgm:prSet>
      <dgm:spPr>
        <a:prstGeom prst="homePlate">
          <a:avLst/>
        </a:prstGeom>
      </dgm:spPr>
      <dgm:t>
        <a:bodyPr/>
        <a:lstStyle/>
        <a:p>
          <a:endParaRPr lang="en-US"/>
        </a:p>
      </dgm:t>
    </dgm:pt>
    <dgm:pt modelId="{54C9D243-5A76-489D-988E-43D95B2273B4}" type="pres">
      <dgm:prSet presAssocID="{03F054FA-58D7-4F63-95EE-7D3E7F3026A7}" presName="spacing" presStyleCnt="0"/>
      <dgm:spPr/>
    </dgm:pt>
    <dgm:pt modelId="{FC18E2D0-F64D-4F24-8DA4-12B392EA7202}" type="pres">
      <dgm:prSet presAssocID="{2C178D49-0E3E-48A3-8D8D-3B74D44FD34B}" presName="composite" presStyleCnt="0"/>
      <dgm:spPr/>
    </dgm:pt>
    <dgm:pt modelId="{255BCCAB-646B-4348-A213-3267B88D1949}" type="pres">
      <dgm:prSet presAssocID="{2C178D49-0E3E-48A3-8D8D-3B74D44FD34B}" presName="imgShp" presStyleLbl="fgImgPlace1" presStyleIdx="1" presStyleCnt="4"/>
      <dgm:spPr>
        <a:xfrm>
          <a:off x="721970" y="704368"/>
          <a:ext cx="540745" cy="540745"/>
        </a:xfrm>
        <a:prstGeom prst="ellipse">
          <a:avLst/>
        </a:prstGeom>
        <a:blipFill>
          <a:blip xmlns:r="http://schemas.openxmlformats.org/officeDocument/2006/relationships"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5CEF2D6B-11BD-4696-9363-71DAEA9EB6D7}" type="pres">
      <dgm:prSet presAssocID="{2C178D49-0E3E-48A3-8D8D-3B74D44FD34B}" presName="txShp" presStyleLbl="node1" presStyleIdx="1" presStyleCnt="4">
        <dgm:presLayoutVars>
          <dgm:bulletEnabled val="1"/>
        </dgm:presLayoutVars>
      </dgm:prSet>
      <dgm:spPr>
        <a:prstGeom prst="homePlate">
          <a:avLst/>
        </a:prstGeom>
      </dgm:spPr>
      <dgm:t>
        <a:bodyPr/>
        <a:lstStyle/>
        <a:p>
          <a:endParaRPr lang="en-US"/>
        </a:p>
      </dgm:t>
    </dgm:pt>
    <dgm:pt modelId="{0DFF949A-BD23-4E54-A5F3-751DE5F859C9}" type="pres">
      <dgm:prSet presAssocID="{4E1C7366-1A83-4C70-9C24-C8E2B24350B8}" presName="spacing" presStyleCnt="0"/>
      <dgm:spPr/>
    </dgm:pt>
    <dgm:pt modelId="{C497F77D-1B2A-40E6-B3F2-2A22400CB182}" type="pres">
      <dgm:prSet presAssocID="{9CF42EC2-E3BB-4E53-AC0F-25418E33B1C9}" presName="composite" presStyleCnt="0"/>
      <dgm:spPr/>
    </dgm:pt>
    <dgm:pt modelId="{B2462F9D-5A05-485C-A9F1-F2CEDB8BAFCF}" type="pres">
      <dgm:prSet presAssocID="{9CF42EC2-E3BB-4E53-AC0F-25418E33B1C9}" presName="imgShp" presStyleLbl="fgImgPlace1" presStyleIdx="2" presStyleCnt="4"/>
      <dgm:spPr>
        <a:xfrm>
          <a:off x="721970" y="1406531"/>
          <a:ext cx="540745" cy="540745"/>
        </a:xfrm>
        <a:prstGeom prst="ellipse">
          <a:avLst/>
        </a:prstGeom>
        <a:blipFill>
          <a:blip xmlns:r="http://schemas.openxmlformats.org/officeDocument/2006/relationships"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3D2F44FE-FEE7-41C7-AF2B-4F281563009D}" type="pres">
      <dgm:prSet presAssocID="{9CF42EC2-E3BB-4E53-AC0F-25418E33B1C9}" presName="txShp" presStyleLbl="node1" presStyleIdx="2" presStyleCnt="4">
        <dgm:presLayoutVars>
          <dgm:bulletEnabled val="1"/>
        </dgm:presLayoutVars>
      </dgm:prSet>
      <dgm:spPr>
        <a:prstGeom prst="homePlate">
          <a:avLst/>
        </a:prstGeom>
      </dgm:spPr>
      <dgm:t>
        <a:bodyPr/>
        <a:lstStyle/>
        <a:p>
          <a:endParaRPr lang="en-US"/>
        </a:p>
      </dgm:t>
    </dgm:pt>
    <dgm:pt modelId="{6C74BB5B-9513-4B43-ADB4-3A0548806F65}" type="pres">
      <dgm:prSet presAssocID="{76C7A833-31A2-49F1-B75A-B74BDB6DC5ED}" presName="spacing" presStyleCnt="0"/>
      <dgm:spPr/>
    </dgm:pt>
    <dgm:pt modelId="{F9022450-FE04-464D-BAE0-FCF05A145A56}" type="pres">
      <dgm:prSet presAssocID="{76BD50D5-E72D-455B-A485-FA657A2D2A99}" presName="composite" presStyleCnt="0"/>
      <dgm:spPr/>
    </dgm:pt>
    <dgm:pt modelId="{0C6A1D70-D6B3-49AE-BDDF-5D860195618C}" type="pres">
      <dgm:prSet presAssocID="{76BD50D5-E72D-455B-A485-FA657A2D2A99}" presName="imgShp" presStyleLbl="fgImgPlace1" presStyleIdx="3" presStyleCnt="4"/>
      <dgm:spPr>
        <a:xfrm>
          <a:off x="721970" y="2810855"/>
          <a:ext cx="540745" cy="540745"/>
        </a:xfrm>
        <a:prstGeom prst="ellipse">
          <a:avLst/>
        </a:prstGeom>
        <a:blipFill>
          <a:blip xmlns:r="http://schemas.openxmlformats.org/officeDocument/2006/relationships"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a:blipFill>
      </dgm:spPr>
    </dgm:pt>
    <dgm:pt modelId="{E51DF35F-59F3-46D5-A5B8-1FDB42DCF62E}" type="pres">
      <dgm:prSet presAssocID="{76BD50D5-E72D-455B-A485-FA657A2D2A99}" presName="txShp" presStyleLbl="node1" presStyleIdx="3" presStyleCnt="4">
        <dgm:presLayoutVars>
          <dgm:bulletEnabled val="1"/>
        </dgm:presLayoutVars>
      </dgm:prSet>
      <dgm:spPr>
        <a:prstGeom prst="homePlate">
          <a:avLst/>
        </a:prstGeom>
      </dgm:spPr>
      <dgm:t>
        <a:bodyPr/>
        <a:lstStyle/>
        <a:p>
          <a:endParaRPr lang="en-US"/>
        </a:p>
      </dgm:t>
    </dgm:pt>
  </dgm:ptLst>
  <dgm:cxnLst>
    <dgm:cxn modelId="{2FDB9DAB-98DC-4C59-93E6-A1B3763B5DFB}" type="presOf" srcId="{9CF42EC2-E3BB-4E53-AC0F-25418E33B1C9}" destId="{3D2F44FE-FEE7-41C7-AF2B-4F281563009D}" srcOrd="0" destOrd="0" presId="urn:microsoft.com/office/officeart/2005/8/layout/vList3"/>
    <dgm:cxn modelId="{F586D6C5-9E3B-4121-B490-7409119F4553}" srcId="{33D9EFF2-44BA-4623-8F59-A06A6B73E2F1}" destId="{76BD50D5-E72D-455B-A485-FA657A2D2A99}" srcOrd="3" destOrd="0" parTransId="{561CE4D8-DB1E-495A-AFC1-F334B44D8C14}" sibTransId="{2DF06130-CB77-4805-8455-C46A04BAAD75}"/>
    <dgm:cxn modelId="{A48C387C-18C3-4220-B530-43CCDFFFDEBF}" srcId="{33D9EFF2-44BA-4623-8F59-A06A6B73E2F1}" destId="{B327B389-BFC7-4D93-A082-FA210CC41559}" srcOrd="0" destOrd="0" parTransId="{D384E813-15E7-4570-B4A2-71B7E1196C8D}" sibTransId="{03F054FA-58D7-4F63-95EE-7D3E7F3026A7}"/>
    <dgm:cxn modelId="{60D1E6C2-7810-4B8D-A032-EBBEE4E3D0C2}" type="presOf" srcId="{33D9EFF2-44BA-4623-8F59-A06A6B73E2F1}" destId="{9EA27B4C-EC4B-43FA-BEF7-5125DC0E7962}" srcOrd="0" destOrd="0" presId="urn:microsoft.com/office/officeart/2005/8/layout/vList3"/>
    <dgm:cxn modelId="{C401B635-D232-42B4-954D-158E38CCE6B1}" srcId="{33D9EFF2-44BA-4623-8F59-A06A6B73E2F1}" destId="{2C178D49-0E3E-48A3-8D8D-3B74D44FD34B}" srcOrd="1" destOrd="0" parTransId="{C3C07AAB-D402-4DF0-89CA-6ED52FEE4656}" sibTransId="{4E1C7366-1A83-4C70-9C24-C8E2B24350B8}"/>
    <dgm:cxn modelId="{05367FC0-CF81-4392-A253-F8CD1B0CC5E5}" srcId="{33D9EFF2-44BA-4623-8F59-A06A6B73E2F1}" destId="{9CF42EC2-E3BB-4E53-AC0F-25418E33B1C9}" srcOrd="2" destOrd="0" parTransId="{1A564CB2-1DCA-40BD-8E29-38BC4FCDD6BD}" sibTransId="{76C7A833-31A2-49F1-B75A-B74BDB6DC5ED}"/>
    <dgm:cxn modelId="{8C2716B9-5D5F-402F-9FA7-979AB8FABF42}" type="presOf" srcId="{B327B389-BFC7-4D93-A082-FA210CC41559}" destId="{517EC560-FEE7-45B2-BCEE-10A4D23EBD24}" srcOrd="0" destOrd="0" presId="urn:microsoft.com/office/officeart/2005/8/layout/vList3"/>
    <dgm:cxn modelId="{1278CC3D-C75C-4CF0-957F-057BF25C623D}" type="presOf" srcId="{2C178D49-0E3E-48A3-8D8D-3B74D44FD34B}" destId="{5CEF2D6B-11BD-4696-9363-71DAEA9EB6D7}" srcOrd="0" destOrd="0" presId="urn:microsoft.com/office/officeart/2005/8/layout/vList3"/>
    <dgm:cxn modelId="{B0E5FFCC-6B67-4C2F-B04B-8FFCB0AA0B45}" type="presOf" srcId="{76BD50D5-E72D-455B-A485-FA657A2D2A99}" destId="{E51DF35F-59F3-46D5-A5B8-1FDB42DCF62E}" srcOrd="0" destOrd="0" presId="urn:microsoft.com/office/officeart/2005/8/layout/vList3"/>
    <dgm:cxn modelId="{A5601723-06D2-48F5-9D9F-5A48D8265D0D}" type="presParOf" srcId="{9EA27B4C-EC4B-43FA-BEF7-5125DC0E7962}" destId="{F8423FE0-FB56-459A-B919-E16BBC3FBAA7}" srcOrd="0" destOrd="0" presId="urn:microsoft.com/office/officeart/2005/8/layout/vList3"/>
    <dgm:cxn modelId="{4722A385-4871-4728-88C7-1434789B3F13}" type="presParOf" srcId="{F8423FE0-FB56-459A-B919-E16BBC3FBAA7}" destId="{274B747A-0EBC-4A36-A509-052A9124927A}" srcOrd="0" destOrd="0" presId="urn:microsoft.com/office/officeart/2005/8/layout/vList3"/>
    <dgm:cxn modelId="{478104FA-261D-45A3-AB82-EBD966B58F30}" type="presParOf" srcId="{F8423FE0-FB56-459A-B919-E16BBC3FBAA7}" destId="{517EC560-FEE7-45B2-BCEE-10A4D23EBD24}" srcOrd="1" destOrd="0" presId="urn:microsoft.com/office/officeart/2005/8/layout/vList3"/>
    <dgm:cxn modelId="{3EA68D9E-F2B4-43A9-BD23-92ADACE89171}" type="presParOf" srcId="{9EA27B4C-EC4B-43FA-BEF7-5125DC0E7962}" destId="{54C9D243-5A76-489D-988E-43D95B2273B4}" srcOrd="1" destOrd="0" presId="urn:microsoft.com/office/officeart/2005/8/layout/vList3"/>
    <dgm:cxn modelId="{22C350B1-9BAA-41B3-B5DF-A523B6F7074F}" type="presParOf" srcId="{9EA27B4C-EC4B-43FA-BEF7-5125DC0E7962}" destId="{FC18E2D0-F64D-4F24-8DA4-12B392EA7202}" srcOrd="2" destOrd="0" presId="urn:microsoft.com/office/officeart/2005/8/layout/vList3"/>
    <dgm:cxn modelId="{E66F8123-D4B8-4323-AD86-AD6A09E643FF}" type="presParOf" srcId="{FC18E2D0-F64D-4F24-8DA4-12B392EA7202}" destId="{255BCCAB-646B-4348-A213-3267B88D1949}" srcOrd="0" destOrd="0" presId="urn:microsoft.com/office/officeart/2005/8/layout/vList3"/>
    <dgm:cxn modelId="{8FF24467-EE04-4DCE-A618-F709DF05EE80}" type="presParOf" srcId="{FC18E2D0-F64D-4F24-8DA4-12B392EA7202}" destId="{5CEF2D6B-11BD-4696-9363-71DAEA9EB6D7}" srcOrd="1" destOrd="0" presId="urn:microsoft.com/office/officeart/2005/8/layout/vList3"/>
    <dgm:cxn modelId="{6FB60D66-DE32-421C-860C-CE0DEAEAE86A}" type="presParOf" srcId="{9EA27B4C-EC4B-43FA-BEF7-5125DC0E7962}" destId="{0DFF949A-BD23-4E54-A5F3-751DE5F859C9}" srcOrd="3" destOrd="0" presId="urn:microsoft.com/office/officeart/2005/8/layout/vList3"/>
    <dgm:cxn modelId="{618DB8EB-AFE9-4644-AF0D-99F73724AA67}" type="presParOf" srcId="{9EA27B4C-EC4B-43FA-BEF7-5125DC0E7962}" destId="{C497F77D-1B2A-40E6-B3F2-2A22400CB182}" srcOrd="4" destOrd="0" presId="urn:microsoft.com/office/officeart/2005/8/layout/vList3"/>
    <dgm:cxn modelId="{BA46D66F-B193-4FCE-8A27-CBA30EA4F7B7}" type="presParOf" srcId="{C497F77D-1B2A-40E6-B3F2-2A22400CB182}" destId="{B2462F9D-5A05-485C-A9F1-F2CEDB8BAFCF}" srcOrd="0" destOrd="0" presId="urn:microsoft.com/office/officeart/2005/8/layout/vList3"/>
    <dgm:cxn modelId="{5E853E5A-184F-4B7C-AF4F-BAFB02426342}" type="presParOf" srcId="{C497F77D-1B2A-40E6-B3F2-2A22400CB182}" destId="{3D2F44FE-FEE7-41C7-AF2B-4F281563009D}" srcOrd="1" destOrd="0" presId="urn:microsoft.com/office/officeart/2005/8/layout/vList3"/>
    <dgm:cxn modelId="{A6888E52-2451-4123-A990-B3B1A5C98FF5}" type="presParOf" srcId="{9EA27B4C-EC4B-43FA-BEF7-5125DC0E7962}" destId="{6C74BB5B-9513-4B43-ADB4-3A0548806F65}" srcOrd="5" destOrd="0" presId="urn:microsoft.com/office/officeart/2005/8/layout/vList3"/>
    <dgm:cxn modelId="{9912EF83-AA21-46FE-8A4A-DBE11977BB68}" type="presParOf" srcId="{9EA27B4C-EC4B-43FA-BEF7-5125DC0E7962}" destId="{F9022450-FE04-464D-BAE0-FCF05A145A56}" srcOrd="6" destOrd="0" presId="urn:microsoft.com/office/officeart/2005/8/layout/vList3"/>
    <dgm:cxn modelId="{5B7249D4-6C48-4B9D-88F6-6BD8CB692A48}" type="presParOf" srcId="{F9022450-FE04-464D-BAE0-FCF05A145A56}" destId="{0C6A1D70-D6B3-49AE-BDDF-5D860195618C}" srcOrd="0" destOrd="0" presId="urn:microsoft.com/office/officeart/2005/8/layout/vList3"/>
    <dgm:cxn modelId="{C1632C34-A533-410A-BC64-94A00EC90CFB}" type="presParOf" srcId="{F9022450-FE04-464D-BAE0-FCF05A145A56}" destId="{E51DF35F-59F3-46D5-A5B8-1FDB42DCF62E}"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D9EFF2-44BA-4623-8F59-A06A6B73E2F1}" type="doc">
      <dgm:prSet loTypeId="urn:microsoft.com/office/officeart/2005/8/layout/vList3" loCatId="list" qsTypeId="urn:microsoft.com/office/officeart/2005/8/quickstyle/simple2" qsCatId="simple" csTypeId="urn:microsoft.com/office/officeart/2005/8/colors/colorful1" csCatId="colorful" phldr="1"/>
      <dgm:spPr/>
      <dgm:t>
        <a:bodyPr/>
        <a:lstStyle/>
        <a:p>
          <a:endParaRPr lang="en-CA"/>
        </a:p>
      </dgm:t>
    </dgm:pt>
    <dgm:pt modelId="{B327B389-BFC7-4D93-A082-FA210CC41559}">
      <dgm:prSet phldrT="[Text]"/>
      <dgm:spPr>
        <a:xfrm rot="10800000">
          <a:off x="992343" y="2206"/>
          <a:ext cx="3403041" cy="540745"/>
        </a:xfrm>
      </dgm:spPr>
      <dgm:t>
        <a:bodyPr/>
        <a:lstStyle/>
        <a:p>
          <a:pPr>
            <a:buNone/>
          </a:pPr>
          <a:r>
            <a:rPr lang="en-US" dirty="0">
              <a:latin typeface="Arial"/>
              <a:ea typeface="ヒラギノ角ゴ Pro W3"/>
              <a:cs typeface="+mn-cs"/>
            </a:rPr>
            <a:t>Planning the Journey</a:t>
          </a:r>
          <a:endParaRPr lang="en-CA" dirty="0">
            <a:latin typeface="Arial"/>
            <a:ea typeface="ヒラギノ角ゴ Pro W3"/>
            <a:cs typeface="+mn-cs"/>
          </a:endParaRPr>
        </a:p>
      </dgm:t>
    </dgm:pt>
    <dgm:pt modelId="{D384E813-15E7-4570-B4A2-71B7E1196C8D}" type="parTrans" cxnId="{A48C387C-18C3-4220-B530-43CCDFFFDEBF}">
      <dgm:prSet/>
      <dgm:spPr/>
      <dgm:t>
        <a:bodyPr/>
        <a:lstStyle/>
        <a:p>
          <a:endParaRPr lang="en-CA"/>
        </a:p>
      </dgm:t>
    </dgm:pt>
    <dgm:pt modelId="{03F054FA-58D7-4F63-95EE-7D3E7F3026A7}" type="sibTrans" cxnId="{A48C387C-18C3-4220-B530-43CCDFFFDEBF}">
      <dgm:prSet/>
      <dgm:spPr/>
      <dgm:t>
        <a:bodyPr/>
        <a:lstStyle/>
        <a:p>
          <a:endParaRPr lang="en-CA"/>
        </a:p>
      </dgm:t>
    </dgm:pt>
    <dgm:pt modelId="{2C178D49-0E3E-48A3-8D8D-3B74D44FD34B}">
      <dgm:prSet phldrT="[Text]"/>
      <dgm:spPr>
        <a:xfrm rot="10800000">
          <a:off x="992343" y="704368"/>
          <a:ext cx="3403041" cy="540745"/>
        </a:xfrm>
      </dgm:spPr>
      <dgm:t>
        <a:bodyPr/>
        <a:lstStyle/>
        <a:p>
          <a:pPr>
            <a:buNone/>
          </a:pPr>
          <a:r>
            <a:rPr lang="en-US" dirty="0">
              <a:latin typeface="Arial"/>
              <a:ea typeface="ヒラギノ角ゴ Pro W3"/>
              <a:cs typeface="+mn-cs"/>
            </a:rPr>
            <a:t>Preparing for the Journey</a:t>
          </a:r>
          <a:endParaRPr lang="en-CA" dirty="0">
            <a:latin typeface="Arial"/>
            <a:ea typeface="ヒラギノ角ゴ Pro W3"/>
            <a:cs typeface="+mn-cs"/>
          </a:endParaRPr>
        </a:p>
      </dgm:t>
    </dgm:pt>
    <dgm:pt modelId="{C3C07AAB-D402-4DF0-89CA-6ED52FEE4656}" type="parTrans" cxnId="{C401B635-D232-42B4-954D-158E38CCE6B1}">
      <dgm:prSet/>
      <dgm:spPr/>
      <dgm:t>
        <a:bodyPr/>
        <a:lstStyle/>
        <a:p>
          <a:endParaRPr lang="en-CA"/>
        </a:p>
      </dgm:t>
    </dgm:pt>
    <dgm:pt modelId="{4E1C7366-1A83-4C70-9C24-C8E2B24350B8}" type="sibTrans" cxnId="{C401B635-D232-42B4-954D-158E38CCE6B1}">
      <dgm:prSet/>
      <dgm:spPr/>
      <dgm:t>
        <a:bodyPr/>
        <a:lstStyle/>
        <a:p>
          <a:endParaRPr lang="en-CA"/>
        </a:p>
      </dgm:t>
    </dgm:pt>
    <dgm:pt modelId="{9CF42EC2-E3BB-4E53-AC0F-25418E33B1C9}">
      <dgm:prSet phldrT="[Text]"/>
      <dgm:spPr>
        <a:xfrm rot="10800000">
          <a:off x="992343" y="1406531"/>
          <a:ext cx="3403041" cy="540745"/>
        </a:xfrm>
      </dgm:spPr>
      <dgm:t>
        <a:bodyPr/>
        <a:lstStyle/>
        <a:p>
          <a:pPr>
            <a:buNone/>
          </a:pPr>
          <a:r>
            <a:rPr lang="en-CA" dirty="0">
              <a:latin typeface="Arial"/>
              <a:ea typeface="ヒラギノ角ゴ Pro W3"/>
              <a:cs typeface="+mn-cs"/>
            </a:rPr>
            <a:t>Undertaking the Journey</a:t>
          </a:r>
        </a:p>
      </dgm:t>
    </dgm:pt>
    <dgm:pt modelId="{1A564CB2-1DCA-40BD-8E29-38BC4FCDD6BD}" type="parTrans" cxnId="{05367FC0-CF81-4392-A253-F8CD1B0CC5E5}">
      <dgm:prSet/>
      <dgm:spPr/>
      <dgm:t>
        <a:bodyPr/>
        <a:lstStyle/>
        <a:p>
          <a:endParaRPr lang="en-CA"/>
        </a:p>
      </dgm:t>
    </dgm:pt>
    <dgm:pt modelId="{76C7A833-31A2-49F1-B75A-B74BDB6DC5ED}" type="sibTrans" cxnId="{05367FC0-CF81-4392-A253-F8CD1B0CC5E5}">
      <dgm:prSet/>
      <dgm:spPr/>
      <dgm:t>
        <a:bodyPr/>
        <a:lstStyle/>
        <a:p>
          <a:endParaRPr lang="en-CA"/>
        </a:p>
      </dgm:t>
    </dgm:pt>
    <dgm:pt modelId="{76BD50D5-E72D-455B-A485-FA657A2D2A99}">
      <dgm:prSet/>
      <dgm:spPr>
        <a:xfrm rot="10800000">
          <a:off x="992343" y="2810855"/>
          <a:ext cx="3403041" cy="540745"/>
        </a:xfrm>
      </dgm:spPr>
      <dgm:t>
        <a:bodyPr/>
        <a:lstStyle/>
        <a:p>
          <a:pPr>
            <a:buNone/>
          </a:pPr>
          <a:r>
            <a:rPr lang="en-US" dirty="0">
              <a:latin typeface="Arial"/>
              <a:ea typeface="ヒラギノ角ゴ Pro W3"/>
              <a:cs typeface="+mn-cs"/>
            </a:rPr>
            <a:t>Completing the Journey </a:t>
          </a:r>
          <a:endParaRPr lang="en-CA" dirty="0">
            <a:latin typeface="Arial"/>
            <a:ea typeface="ヒラギノ角ゴ Pro W3"/>
            <a:cs typeface="+mn-cs"/>
          </a:endParaRPr>
        </a:p>
      </dgm:t>
    </dgm:pt>
    <dgm:pt modelId="{561CE4D8-DB1E-495A-AFC1-F334B44D8C14}" type="parTrans" cxnId="{F586D6C5-9E3B-4121-B490-7409119F4553}">
      <dgm:prSet/>
      <dgm:spPr/>
      <dgm:t>
        <a:bodyPr/>
        <a:lstStyle/>
        <a:p>
          <a:endParaRPr lang="en-CA"/>
        </a:p>
      </dgm:t>
    </dgm:pt>
    <dgm:pt modelId="{2DF06130-CB77-4805-8455-C46A04BAAD75}" type="sibTrans" cxnId="{F586D6C5-9E3B-4121-B490-7409119F4553}">
      <dgm:prSet/>
      <dgm:spPr/>
      <dgm:t>
        <a:bodyPr/>
        <a:lstStyle/>
        <a:p>
          <a:endParaRPr lang="en-CA"/>
        </a:p>
      </dgm:t>
    </dgm:pt>
    <dgm:pt modelId="{9EA27B4C-EC4B-43FA-BEF7-5125DC0E7962}" type="pres">
      <dgm:prSet presAssocID="{33D9EFF2-44BA-4623-8F59-A06A6B73E2F1}" presName="linearFlow" presStyleCnt="0">
        <dgm:presLayoutVars>
          <dgm:dir/>
          <dgm:resizeHandles val="exact"/>
        </dgm:presLayoutVars>
      </dgm:prSet>
      <dgm:spPr/>
      <dgm:t>
        <a:bodyPr/>
        <a:lstStyle/>
        <a:p>
          <a:endParaRPr lang="en-US"/>
        </a:p>
      </dgm:t>
    </dgm:pt>
    <dgm:pt modelId="{F8423FE0-FB56-459A-B919-E16BBC3FBAA7}" type="pres">
      <dgm:prSet presAssocID="{B327B389-BFC7-4D93-A082-FA210CC41559}" presName="composite" presStyleCnt="0"/>
      <dgm:spPr/>
    </dgm:pt>
    <dgm:pt modelId="{274B747A-0EBC-4A36-A509-052A9124927A}" type="pres">
      <dgm:prSet presAssocID="{B327B389-BFC7-4D93-A082-FA210CC41559}" presName="imgShp" presStyleLbl="fgImgPlace1" presStyleIdx="0" presStyleCnt="4"/>
      <dgm:spPr>
        <a:xfrm>
          <a:off x="721970" y="2206"/>
          <a:ext cx="540745" cy="540745"/>
        </a:xfrm>
        <a:prstGeom prst="ellipse">
          <a:avLst/>
        </a:prstGeom>
        <a:blipFill rotWithShape="1">
          <a:blip xmlns:r="http://schemas.openxmlformats.org/officeDocument/2006/relationships" r:embed="rId1">
            <a:duotone>
              <a:prstClr val="black"/>
              <a:srgbClr val="3BAE28">
                <a:tint val="45000"/>
                <a:satMod val="400000"/>
              </a:srgbClr>
            </a:duotone>
            <a:extLst>
              <a:ext uri="{28A0092B-C50C-407E-A947-70E740481C1C}">
                <a14:useLocalDpi xmlns:a14="http://schemas.microsoft.com/office/drawing/2010/main" val="0"/>
              </a:ext>
            </a:extLst>
          </a:blip>
          <a:srcRect/>
          <a:stretch>
            <a:fillRect/>
          </a:stretch>
        </a:blipFill>
      </dgm:spPr>
    </dgm:pt>
    <dgm:pt modelId="{517EC560-FEE7-45B2-BCEE-10A4D23EBD24}" type="pres">
      <dgm:prSet presAssocID="{B327B389-BFC7-4D93-A082-FA210CC41559}" presName="txShp" presStyleLbl="node1" presStyleIdx="0" presStyleCnt="4">
        <dgm:presLayoutVars>
          <dgm:bulletEnabled val="1"/>
        </dgm:presLayoutVars>
      </dgm:prSet>
      <dgm:spPr>
        <a:prstGeom prst="homePlate">
          <a:avLst/>
        </a:prstGeom>
      </dgm:spPr>
      <dgm:t>
        <a:bodyPr/>
        <a:lstStyle/>
        <a:p>
          <a:endParaRPr lang="en-US"/>
        </a:p>
      </dgm:t>
    </dgm:pt>
    <dgm:pt modelId="{54C9D243-5A76-489D-988E-43D95B2273B4}" type="pres">
      <dgm:prSet presAssocID="{03F054FA-58D7-4F63-95EE-7D3E7F3026A7}" presName="spacing" presStyleCnt="0"/>
      <dgm:spPr/>
    </dgm:pt>
    <dgm:pt modelId="{FC18E2D0-F64D-4F24-8DA4-12B392EA7202}" type="pres">
      <dgm:prSet presAssocID="{2C178D49-0E3E-48A3-8D8D-3B74D44FD34B}" presName="composite" presStyleCnt="0"/>
      <dgm:spPr/>
    </dgm:pt>
    <dgm:pt modelId="{255BCCAB-646B-4348-A213-3267B88D1949}" type="pres">
      <dgm:prSet presAssocID="{2C178D49-0E3E-48A3-8D8D-3B74D44FD34B}" presName="imgShp" presStyleLbl="fgImgPlace1" presStyleIdx="1" presStyleCnt="4"/>
      <dgm:spPr>
        <a:xfrm>
          <a:off x="721970" y="704368"/>
          <a:ext cx="540745" cy="540745"/>
        </a:xfrm>
        <a:prstGeom prst="ellipse">
          <a:avLst/>
        </a:prstGeom>
        <a:blipFill>
          <a:blip xmlns:r="http://schemas.openxmlformats.org/officeDocument/2006/relationships"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5CEF2D6B-11BD-4696-9363-71DAEA9EB6D7}" type="pres">
      <dgm:prSet presAssocID="{2C178D49-0E3E-48A3-8D8D-3B74D44FD34B}" presName="txShp" presStyleLbl="node1" presStyleIdx="1" presStyleCnt="4">
        <dgm:presLayoutVars>
          <dgm:bulletEnabled val="1"/>
        </dgm:presLayoutVars>
      </dgm:prSet>
      <dgm:spPr>
        <a:prstGeom prst="homePlate">
          <a:avLst/>
        </a:prstGeom>
      </dgm:spPr>
      <dgm:t>
        <a:bodyPr/>
        <a:lstStyle/>
        <a:p>
          <a:endParaRPr lang="en-US"/>
        </a:p>
      </dgm:t>
    </dgm:pt>
    <dgm:pt modelId="{0DFF949A-BD23-4E54-A5F3-751DE5F859C9}" type="pres">
      <dgm:prSet presAssocID="{4E1C7366-1A83-4C70-9C24-C8E2B24350B8}" presName="spacing" presStyleCnt="0"/>
      <dgm:spPr/>
    </dgm:pt>
    <dgm:pt modelId="{C497F77D-1B2A-40E6-B3F2-2A22400CB182}" type="pres">
      <dgm:prSet presAssocID="{9CF42EC2-E3BB-4E53-AC0F-25418E33B1C9}" presName="composite" presStyleCnt="0"/>
      <dgm:spPr/>
    </dgm:pt>
    <dgm:pt modelId="{B2462F9D-5A05-485C-A9F1-F2CEDB8BAFCF}" type="pres">
      <dgm:prSet presAssocID="{9CF42EC2-E3BB-4E53-AC0F-25418E33B1C9}" presName="imgShp" presStyleLbl="fgImgPlace1" presStyleIdx="2" presStyleCnt="4"/>
      <dgm:spPr>
        <a:xfrm>
          <a:off x="721970" y="1406531"/>
          <a:ext cx="540745" cy="540745"/>
        </a:xfrm>
        <a:prstGeom prst="ellipse">
          <a:avLst/>
        </a:prstGeom>
        <a:blipFill>
          <a:blip xmlns:r="http://schemas.openxmlformats.org/officeDocument/2006/relationships"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3D2F44FE-FEE7-41C7-AF2B-4F281563009D}" type="pres">
      <dgm:prSet presAssocID="{9CF42EC2-E3BB-4E53-AC0F-25418E33B1C9}" presName="txShp" presStyleLbl="node1" presStyleIdx="2" presStyleCnt="4">
        <dgm:presLayoutVars>
          <dgm:bulletEnabled val="1"/>
        </dgm:presLayoutVars>
      </dgm:prSet>
      <dgm:spPr>
        <a:prstGeom prst="homePlate">
          <a:avLst/>
        </a:prstGeom>
      </dgm:spPr>
      <dgm:t>
        <a:bodyPr/>
        <a:lstStyle/>
        <a:p>
          <a:endParaRPr lang="en-US"/>
        </a:p>
      </dgm:t>
    </dgm:pt>
    <dgm:pt modelId="{6C74BB5B-9513-4B43-ADB4-3A0548806F65}" type="pres">
      <dgm:prSet presAssocID="{76C7A833-31A2-49F1-B75A-B74BDB6DC5ED}" presName="spacing" presStyleCnt="0"/>
      <dgm:spPr/>
    </dgm:pt>
    <dgm:pt modelId="{F9022450-FE04-464D-BAE0-FCF05A145A56}" type="pres">
      <dgm:prSet presAssocID="{76BD50D5-E72D-455B-A485-FA657A2D2A99}" presName="composite" presStyleCnt="0"/>
      <dgm:spPr/>
    </dgm:pt>
    <dgm:pt modelId="{0C6A1D70-D6B3-49AE-BDDF-5D860195618C}" type="pres">
      <dgm:prSet presAssocID="{76BD50D5-E72D-455B-A485-FA657A2D2A99}" presName="imgShp" presStyleLbl="fgImgPlace1" presStyleIdx="3" presStyleCnt="4"/>
      <dgm:spPr>
        <a:xfrm>
          <a:off x="721970" y="2810855"/>
          <a:ext cx="540745" cy="54074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E51DF35F-59F3-46D5-A5B8-1FDB42DCF62E}" type="pres">
      <dgm:prSet presAssocID="{76BD50D5-E72D-455B-A485-FA657A2D2A99}" presName="txShp" presStyleLbl="node1" presStyleIdx="3" presStyleCnt="4">
        <dgm:presLayoutVars>
          <dgm:bulletEnabled val="1"/>
        </dgm:presLayoutVars>
      </dgm:prSet>
      <dgm:spPr>
        <a:prstGeom prst="homePlate">
          <a:avLst/>
        </a:prstGeom>
      </dgm:spPr>
      <dgm:t>
        <a:bodyPr/>
        <a:lstStyle/>
        <a:p>
          <a:endParaRPr lang="en-US"/>
        </a:p>
      </dgm:t>
    </dgm:pt>
  </dgm:ptLst>
  <dgm:cxnLst>
    <dgm:cxn modelId="{2FDB9DAB-98DC-4C59-93E6-A1B3763B5DFB}" type="presOf" srcId="{9CF42EC2-E3BB-4E53-AC0F-25418E33B1C9}" destId="{3D2F44FE-FEE7-41C7-AF2B-4F281563009D}" srcOrd="0" destOrd="0" presId="urn:microsoft.com/office/officeart/2005/8/layout/vList3"/>
    <dgm:cxn modelId="{F586D6C5-9E3B-4121-B490-7409119F4553}" srcId="{33D9EFF2-44BA-4623-8F59-A06A6B73E2F1}" destId="{76BD50D5-E72D-455B-A485-FA657A2D2A99}" srcOrd="3" destOrd="0" parTransId="{561CE4D8-DB1E-495A-AFC1-F334B44D8C14}" sibTransId="{2DF06130-CB77-4805-8455-C46A04BAAD75}"/>
    <dgm:cxn modelId="{A48C387C-18C3-4220-B530-43CCDFFFDEBF}" srcId="{33D9EFF2-44BA-4623-8F59-A06A6B73E2F1}" destId="{B327B389-BFC7-4D93-A082-FA210CC41559}" srcOrd="0" destOrd="0" parTransId="{D384E813-15E7-4570-B4A2-71B7E1196C8D}" sibTransId="{03F054FA-58D7-4F63-95EE-7D3E7F3026A7}"/>
    <dgm:cxn modelId="{60D1E6C2-7810-4B8D-A032-EBBEE4E3D0C2}" type="presOf" srcId="{33D9EFF2-44BA-4623-8F59-A06A6B73E2F1}" destId="{9EA27B4C-EC4B-43FA-BEF7-5125DC0E7962}" srcOrd="0" destOrd="0" presId="urn:microsoft.com/office/officeart/2005/8/layout/vList3"/>
    <dgm:cxn modelId="{C401B635-D232-42B4-954D-158E38CCE6B1}" srcId="{33D9EFF2-44BA-4623-8F59-A06A6B73E2F1}" destId="{2C178D49-0E3E-48A3-8D8D-3B74D44FD34B}" srcOrd="1" destOrd="0" parTransId="{C3C07AAB-D402-4DF0-89CA-6ED52FEE4656}" sibTransId="{4E1C7366-1A83-4C70-9C24-C8E2B24350B8}"/>
    <dgm:cxn modelId="{05367FC0-CF81-4392-A253-F8CD1B0CC5E5}" srcId="{33D9EFF2-44BA-4623-8F59-A06A6B73E2F1}" destId="{9CF42EC2-E3BB-4E53-AC0F-25418E33B1C9}" srcOrd="2" destOrd="0" parTransId="{1A564CB2-1DCA-40BD-8E29-38BC4FCDD6BD}" sibTransId="{76C7A833-31A2-49F1-B75A-B74BDB6DC5ED}"/>
    <dgm:cxn modelId="{8C2716B9-5D5F-402F-9FA7-979AB8FABF42}" type="presOf" srcId="{B327B389-BFC7-4D93-A082-FA210CC41559}" destId="{517EC560-FEE7-45B2-BCEE-10A4D23EBD24}" srcOrd="0" destOrd="0" presId="urn:microsoft.com/office/officeart/2005/8/layout/vList3"/>
    <dgm:cxn modelId="{1278CC3D-C75C-4CF0-957F-057BF25C623D}" type="presOf" srcId="{2C178D49-0E3E-48A3-8D8D-3B74D44FD34B}" destId="{5CEF2D6B-11BD-4696-9363-71DAEA9EB6D7}" srcOrd="0" destOrd="0" presId="urn:microsoft.com/office/officeart/2005/8/layout/vList3"/>
    <dgm:cxn modelId="{B0E5FFCC-6B67-4C2F-B04B-8FFCB0AA0B45}" type="presOf" srcId="{76BD50D5-E72D-455B-A485-FA657A2D2A99}" destId="{E51DF35F-59F3-46D5-A5B8-1FDB42DCF62E}" srcOrd="0" destOrd="0" presId="urn:microsoft.com/office/officeart/2005/8/layout/vList3"/>
    <dgm:cxn modelId="{A5601723-06D2-48F5-9D9F-5A48D8265D0D}" type="presParOf" srcId="{9EA27B4C-EC4B-43FA-BEF7-5125DC0E7962}" destId="{F8423FE0-FB56-459A-B919-E16BBC3FBAA7}" srcOrd="0" destOrd="0" presId="urn:microsoft.com/office/officeart/2005/8/layout/vList3"/>
    <dgm:cxn modelId="{4722A385-4871-4728-88C7-1434789B3F13}" type="presParOf" srcId="{F8423FE0-FB56-459A-B919-E16BBC3FBAA7}" destId="{274B747A-0EBC-4A36-A509-052A9124927A}" srcOrd="0" destOrd="0" presId="urn:microsoft.com/office/officeart/2005/8/layout/vList3"/>
    <dgm:cxn modelId="{478104FA-261D-45A3-AB82-EBD966B58F30}" type="presParOf" srcId="{F8423FE0-FB56-459A-B919-E16BBC3FBAA7}" destId="{517EC560-FEE7-45B2-BCEE-10A4D23EBD24}" srcOrd="1" destOrd="0" presId="urn:microsoft.com/office/officeart/2005/8/layout/vList3"/>
    <dgm:cxn modelId="{3EA68D9E-F2B4-43A9-BD23-92ADACE89171}" type="presParOf" srcId="{9EA27B4C-EC4B-43FA-BEF7-5125DC0E7962}" destId="{54C9D243-5A76-489D-988E-43D95B2273B4}" srcOrd="1" destOrd="0" presId="urn:microsoft.com/office/officeart/2005/8/layout/vList3"/>
    <dgm:cxn modelId="{22C350B1-9BAA-41B3-B5DF-A523B6F7074F}" type="presParOf" srcId="{9EA27B4C-EC4B-43FA-BEF7-5125DC0E7962}" destId="{FC18E2D0-F64D-4F24-8DA4-12B392EA7202}" srcOrd="2" destOrd="0" presId="urn:microsoft.com/office/officeart/2005/8/layout/vList3"/>
    <dgm:cxn modelId="{E66F8123-D4B8-4323-AD86-AD6A09E643FF}" type="presParOf" srcId="{FC18E2D0-F64D-4F24-8DA4-12B392EA7202}" destId="{255BCCAB-646B-4348-A213-3267B88D1949}" srcOrd="0" destOrd="0" presId="urn:microsoft.com/office/officeart/2005/8/layout/vList3"/>
    <dgm:cxn modelId="{8FF24467-EE04-4DCE-A618-F709DF05EE80}" type="presParOf" srcId="{FC18E2D0-F64D-4F24-8DA4-12B392EA7202}" destId="{5CEF2D6B-11BD-4696-9363-71DAEA9EB6D7}" srcOrd="1" destOrd="0" presId="urn:microsoft.com/office/officeart/2005/8/layout/vList3"/>
    <dgm:cxn modelId="{6FB60D66-DE32-421C-860C-CE0DEAEAE86A}" type="presParOf" srcId="{9EA27B4C-EC4B-43FA-BEF7-5125DC0E7962}" destId="{0DFF949A-BD23-4E54-A5F3-751DE5F859C9}" srcOrd="3" destOrd="0" presId="urn:microsoft.com/office/officeart/2005/8/layout/vList3"/>
    <dgm:cxn modelId="{618DB8EB-AFE9-4644-AF0D-99F73724AA67}" type="presParOf" srcId="{9EA27B4C-EC4B-43FA-BEF7-5125DC0E7962}" destId="{C497F77D-1B2A-40E6-B3F2-2A22400CB182}" srcOrd="4" destOrd="0" presId="urn:microsoft.com/office/officeart/2005/8/layout/vList3"/>
    <dgm:cxn modelId="{BA46D66F-B193-4FCE-8A27-CBA30EA4F7B7}" type="presParOf" srcId="{C497F77D-1B2A-40E6-B3F2-2A22400CB182}" destId="{B2462F9D-5A05-485C-A9F1-F2CEDB8BAFCF}" srcOrd="0" destOrd="0" presId="urn:microsoft.com/office/officeart/2005/8/layout/vList3"/>
    <dgm:cxn modelId="{5E853E5A-184F-4B7C-AF4F-BAFB02426342}" type="presParOf" srcId="{C497F77D-1B2A-40E6-B3F2-2A22400CB182}" destId="{3D2F44FE-FEE7-41C7-AF2B-4F281563009D}" srcOrd="1" destOrd="0" presId="urn:microsoft.com/office/officeart/2005/8/layout/vList3"/>
    <dgm:cxn modelId="{A6888E52-2451-4123-A990-B3B1A5C98FF5}" type="presParOf" srcId="{9EA27B4C-EC4B-43FA-BEF7-5125DC0E7962}" destId="{6C74BB5B-9513-4B43-ADB4-3A0548806F65}" srcOrd="5" destOrd="0" presId="urn:microsoft.com/office/officeart/2005/8/layout/vList3"/>
    <dgm:cxn modelId="{9912EF83-AA21-46FE-8A4A-DBE11977BB68}" type="presParOf" srcId="{9EA27B4C-EC4B-43FA-BEF7-5125DC0E7962}" destId="{F9022450-FE04-464D-BAE0-FCF05A145A56}" srcOrd="6" destOrd="0" presId="urn:microsoft.com/office/officeart/2005/8/layout/vList3"/>
    <dgm:cxn modelId="{5B7249D4-6C48-4B9D-88F6-6BD8CB692A48}" type="presParOf" srcId="{F9022450-FE04-464D-BAE0-FCF05A145A56}" destId="{0C6A1D70-D6B3-49AE-BDDF-5D860195618C}" srcOrd="0" destOrd="0" presId="urn:microsoft.com/office/officeart/2005/8/layout/vList3"/>
    <dgm:cxn modelId="{C1632C34-A533-410A-BC64-94A00EC90CFB}" type="presParOf" srcId="{F9022450-FE04-464D-BAE0-FCF05A145A56}" destId="{E51DF35F-59F3-46D5-A5B8-1FDB42DCF62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D9EFF2-44BA-4623-8F59-A06A6B73E2F1}" type="doc">
      <dgm:prSet loTypeId="urn:microsoft.com/office/officeart/2005/8/layout/vList3" loCatId="list" qsTypeId="urn:microsoft.com/office/officeart/2005/8/quickstyle/simple2" qsCatId="simple" csTypeId="urn:microsoft.com/office/officeart/2005/8/colors/colorful1" csCatId="colorful" phldr="1"/>
      <dgm:spPr/>
      <dgm:t>
        <a:bodyPr/>
        <a:lstStyle/>
        <a:p>
          <a:endParaRPr lang="en-CA"/>
        </a:p>
      </dgm:t>
    </dgm:pt>
    <dgm:pt modelId="{B327B389-BFC7-4D93-A082-FA210CC41559}">
      <dgm:prSet phldrT="[Text]"/>
      <dgm:spPr>
        <a:xfrm rot="10800000">
          <a:off x="992343" y="2206"/>
          <a:ext cx="3403041" cy="540745"/>
        </a:xfrm>
      </dgm:spPr>
      <dgm:t>
        <a:bodyPr/>
        <a:lstStyle/>
        <a:p>
          <a:pPr>
            <a:buNone/>
          </a:pPr>
          <a:r>
            <a:rPr lang="en-US" dirty="0">
              <a:latin typeface="Arial"/>
              <a:ea typeface="ヒラギノ角ゴ Pro W3"/>
              <a:cs typeface="+mn-cs"/>
            </a:rPr>
            <a:t>Planning the Journey</a:t>
          </a:r>
          <a:endParaRPr lang="en-CA" dirty="0">
            <a:latin typeface="Arial"/>
            <a:ea typeface="ヒラギノ角ゴ Pro W3"/>
            <a:cs typeface="+mn-cs"/>
          </a:endParaRPr>
        </a:p>
      </dgm:t>
    </dgm:pt>
    <dgm:pt modelId="{D384E813-15E7-4570-B4A2-71B7E1196C8D}" type="parTrans" cxnId="{A48C387C-18C3-4220-B530-43CCDFFFDEBF}">
      <dgm:prSet/>
      <dgm:spPr/>
      <dgm:t>
        <a:bodyPr/>
        <a:lstStyle/>
        <a:p>
          <a:endParaRPr lang="en-CA"/>
        </a:p>
      </dgm:t>
    </dgm:pt>
    <dgm:pt modelId="{03F054FA-58D7-4F63-95EE-7D3E7F3026A7}" type="sibTrans" cxnId="{A48C387C-18C3-4220-B530-43CCDFFFDEBF}">
      <dgm:prSet/>
      <dgm:spPr/>
      <dgm:t>
        <a:bodyPr/>
        <a:lstStyle/>
        <a:p>
          <a:endParaRPr lang="en-CA"/>
        </a:p>
      </dgm:t>
    </dgm:pt>
    <dgm:pt modelId="{2C178D49-0E3E-48A3-8D8D-3B74D44FD34B}">
      <dgm:prSet phldrT="[Text]"/>
      <dgm:spPr>
        <a:xfrm rot="10800000">
          <a:off x="992343" y="704368"/>
          <a:ext cx="3403041" cy="540745"/>
        </a:xfrm>
      </dgm:spPr>
      <dgm:t>
        <a:bodyPr/>
        <a:lstStyle/>
        <a:p>
          <a:pPr>
            <a:buNone/>
          </a:pPr>
          <a:r>
            <a:rPr lang="en-US" dirty="0">
              <a:latin typeface="Arial"/>
              <a:ea typeface="ヒラギノ角ゴ Pro W3"/>
              <a:cs typeface="+mn-cs"/>
            </a:rPr>
            <a:t>Preparing for the Journey</a:t>
          </a:r>
          <a:endParaRPr lang="en-CA" dirty="0">
            <a:latin typeface="Arial"/>
            <a:ea typeface="ヒラギノ角ゴ Pro W3"/>
            <a:cs typeface="+mn-cs"/>
          </a:endParaRPr>
        </a:p>
      </dgm:t>
    </dgm:pt>
    <dgm:pt modelId="{C3C07AAB-D402-4DF0-89CA-6ED52FEE4656}" type="parTrans" cxnId="{C401B635-D232-42B4-954D-158E38CCE6B1}">
      <dgm:prSet/>
      <dgm:spPr/>
      <dgm:t>
        <a:bodyPr/>
        <a:lstStyle/>
        <a:p>
          <a:endParaRPr lang="en-CA"/>
        </a:p>
      </dgm:t>
    </dgm:pt>
    <dgm:pt modelId="{4E1C7366-1A83-4C70-9C24-C8E2B24350B8}" type="sibTrans" cxnId="{C401B635-D232-42B4-954D-158E38CCE6B1}">
      <dgm:prSet/>
      <dgm:spPr/>
      <dgm:t>
        <a:bodyPr/>
        <a:lstStyle/>
        <a:p>
          <a:endParaRPr lang="en-CA"/>
        </a:p>
      </dgm:t>
    </dgm:pt>
    <dgm:pt modelId="{9CF42EC2-E3BB-4E53-AC0F-25418E33B1C9}">
      <dgm:prSet phldrT="[Text]"/>
      <dgm:spPr>
        <a:xfrm rot="10800000">
          <a:off x="992343" y="1406531"/>
          <a:ext cx="3403041" cy="540745"/>
        </a:xfrm>
      </dgm:spPr>
      <dgm:t>
        <a:bodyPr/>
        <a:lstStyle/>
        <a:p>
          <a:pPr>
            <a:buNone/>
          </a:pPr>
          <a:r>
            <a:rPr lang="en-CA" dirty="0">
              <a:latin typeface="Arial"/>
              <a:ea typeface="ヒラギノ角ゴ Pro W3"/>
              <a:cs typeface="+mn-cs"/>
            </a:rPr>
            <a:t>Undertaking the Journey</a:t>
          </a:r>
        </a:p>
      </dgm:t>
    </dgm:pt>
    <dgm:pt modelId="{1A564CB2-1DCA-40BD-8E29-38BC4FCDD6BD}" type="parTrans" cxnId="{05367FC0-CF81-4392-A253-F8CD1B0CC5E5}">
      <dgm:prSet/>
      <dgm:spPr/>
      <dgm:t>
        <a:bodyPr/>
        <a:lstStyle/>
        <a:p>
          <a:endParaRPr lang="en-CA"/>
        </a:p>
      </dgm:t>
    </dgm:pt>
    <dgm:pt modelId="{76C7A833-31A2-49F1-B75A-B74BDB6DC5ED}" type="sibTrans" cxnId="{05367FC0-CF81-4392-A253-F8CD1B0CC5E5}">
      <dgm:prSet/>
      <dgm:spPr/>
      <dgm:t>
        <a:bodyPr/>
        <a:lstStyle/>
        <a:p>
          <a:endParaRPr lang="en-CA"/>
        </a:p>
      </dgm:t>
    </dgm:pt>
    <dgm:pt modelId="{76BD50D5-E72D-455B-A485-FA657A2D2A99}">
      <dgm:prSet/>
      <dgm:spPr>
        <a:xfrm rot="10800000">
          <a:off x="992343" y="2810855"/>
          <a:ext cx="3403041" cy="540745"/>
        </a:xfrm>
      </dgm:spPr>
      <dgm:t>
        <a:bodyPr/>
        <a:lstStyle/>
        <a:p>
          <a:pPr>
            <a:buNone/>
          </a:pPr>
          <a:r>
            <a:rPr lang="en-US" dirty="0">
              <a:latin typeface="Arial"/>
              <a:ea typeface="ヒラギノ角ゴ Pro W3"/>
              <a:cs typeface="+mn-cs"/>
            </a:rPr>
            <a:t>Completing the Journey </a:t>
          </a:r>
          <a:endParaRPr lang="en-CA" dirty="0">
            <a:latin typeface="Arial"/>
            <a:ea typeface="ヒラギノ角ゴ Pro W3"/>
            <a:cs typeface="+mn-cs"/>
          </a:endParaRPr>
        </a:p>
      </dgm:t>
    </dgm:pt>
    <dgm:pt modelId="{561CE4D8-DB1E-495A-AFC1-F334B44D8C14}" type="parTrans" cxnId="{F586D6C5-9E3B-4121-B490-7409119F4553}">
      <dgm:prSet/>
      <dgm:spPr/>
      <dgm:t>
        <a:bodyPr/>
        <a:lstStyle/>
        <a:p>
          <a:endParaRPr lang="en-CA"/>
        </a:p>
      </dgm:t>
    </dgm:pt>
    <dgm:pt modelId="{2DF06130-CB77-4805-8455-C46A04BAAD75}" type="sibTrans" cxnId="{F586D6C5-9E3B-4121-B490-7409119F4553}">
      <dgm:prSet/>
      <dgm:spPr/>
      <dgm:t>
        <a:bodyPr/>
        <a:lstStyle/>
        <a:p>
          <a:endParaRPr lang="en-CA"/>
        </a:p>
      </dgm:t>
    </dgm:pt>
    <dgm:pt modelId="{9EA27B4C-EC4B-43FA-BEF7-5125DC0E7962}" type="pres">
      <dgm:prSet presAssocID="{33D9EFF2-44BA-4623-8F59-A06A6B73E2F1}" presName="linearFlow" presStyleCnt="0">
        <dgm:presLayoutVars>
          <dgm:dir/>
          <dgm:resizeHandles val="exact"/>
        </dgm:presLayoutVars>
      </dgm:prSet>
      <dgm:spPr/>
      <dgm:t>
        <a:bodyPr/>
        <a:lstStyle/>
        <a:p>
          <a:endParaRPr lang="en-US"/>
        </a:p>
      </dgm:t>
    </dgm:pt>
    <dgm:pt modelId="{F8423FE0-FB56-459A-B919-E16BBC3FBAA7}" type="pres">
      <dgm:prSet presAssocID="{B327B389-BFC7-4D93-A082-FA210CC41559}" presName="composite" presStyleCnt="0"/>
      <dgm:spPr/>
    </dgm:pt>
    <dgm:pt modelId="{274B747A-0EBC-4A36-A509-052A9124927A}" type="pres">
      <dgm:prSet presAssocID="{B327B389-BFC7-4D93-A082-FA210CC41559}" presName="imgShp" presStyleLbl="fgImgPlace1" presStyleIdx="0" presStyleCnt="4"/>
      <dgm:spPr>
        <a:xfrm>
          <a:off x="721970" y="2206"/>
          <a:ext cx="540745" cy="540745"/>
        </a:xfrm>
        <a:prstGeom prst="ellipse">
          <a:avLst/>
        </a:prstGeom>
        <a:blipFill rotWithShape="1">
          <a:blip xmlns:r="http://schemas.openxmlformats.org/officeDocument/2006/relationships" r:embed="rId1">
            <a:duotone>
              <a:prstClr val="black"/>
              <a:srgbClr val="3BAE28">
                <a:tint val="45000"/>
                <a:satMod val="400000"/>
              </a:srgbClr>
            </a:duotone>
            <a:extLst>
              <a:ext uri="{28A0092B-C50C-407E-A947-70E740481C1C}">
                <a14:useLocalDpi xmlns:a14="http://schemas.microsoft.com/office/drawing/2010/main" val="0"/>
              </a:ext>
            </a:extLst>
          </a:blip>
          <a:srcRect/>
          <a:stretch>
            <a:fillRect/>
          </a:stretch>
        </a:blipFill>
      </dgm:spPr>
    </dgm:pt>
    <dgm:pt modelId="{517EC560-FEE7-45B2-BCEE-10A4D23EBD24}" type="pres">
      <dgm:prSet presAssocID="{B327B389-BFC7-4D93-A082-FA210CC41559}" presName="txShp" presStyleLbl="node1" presStyleIdx="0" presStyleCnt="4">
        <dgm:presLayoutVars>
          <dgm:bulletEnabled val="1"/>
        </dgm:presLayoutVars>
      </dgm:prSet>
      <dgm:spPr>
        <a:prstGeom prst="homePlate">
          <a:avLst/>
        </a:prstGeom>
      </dgm:spPr>
      <dgm:t>
        <a:bodyPr/>
        <a:lstStyle/>
        <a:p>
          <a:endParaRPr lang="en-US"/>
        </a:p>
      </dgm:t>
    </dgm:pt>
    <dgm:pt modelId="{54C9D243-5A76-489D-988E-43D95B2273B4}" type="pres">
      <dgm:prSet presAssocID="{03F054FA-58D7-4F63-95EE-7D3E7F3026A7}" presName="spacing" presStyleCnt="0"/>
      <dgm:spPr/>
    </dgm:pt>
    <dgm:pt modelId="{FC18E2D0-F64D-4F24-8DA4-12B392EA7202}" type="pres">
      <dgm:prSet presAssocID="{2C178D49-0E3E-48A3-8D8D-3B74D44FD34B}" presName="composite" presStyleCnt="0"/>
      <dgm:spPr/>
    </dgm:pt>
    <dgm:pt modelId="{255BCCAB-646B-4348-A213-3267B88D1949}" type="pres">
      <dgm:prSet presAssocID="{2C178D49-0E3E-48A3-8D8D-3B74D44FD34B}" presName="imgShp" presStyleLbl="fgImgPlace1" presStyleIdx="1" presStyleCnt="4"/>
      <dgm:spPr>
        <a:xfrm>
          <a:off x="721970" y="704368"/>
          <a:ext cx="540745" cy="540745"/>
        </a:xfrm>
        <a:prstGeom prst="ellipse">
          <a:avLst/>
        </a:prstGeom>
        <a:blipFill>
          <a:blip xmlns:r="http://schemas.openxmlformats.org/officeDocument/2006/relationships" r:embed="rId2">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dgm:spPr>
    </dgm:pt>
    <dgm:pt modelId="{5CEF2D6B-11BD-4696-9363-71DAEA9EB6D7}" type="pres">
      <dgm:prSet presAssocID="{2C178D49-0E3E-48A3-8D8D-3B74D44FD34B}" presName="txShp" presStyleLbl="node1" presStyleIdx="1" presStyleCnt="4">
        <dgm:presLayoutVars>
          <dgm:bulletEnabled val="1"/>
        </dgm:presLayoutVars>
      </dgm:prSet>
      <dgm:spPr>
        <a:prstGeom prst="homePlate">
          <a:avLst/>
        </a:prstGeom>
      </dgm:spPr>
      <dgm:t>
        <a:bodyPr/>
        <a:lstStyle/>
        <a:p>
          <a:endParaRPr lang="en-US"/>
        </a:p>
      </dgm:t>
    </dgm:pt>
    <dgm:pt modelId="{0DFF949A-BD23-4E54-A5F3-751DE5F859C9}" type="pres">
      <dgm:prSet presAssocID="{4E1C7366-1A83-4C70-9C24-C8E2B24350B8}" presName="spacing" presStyleCnt="0"/>
      <dgm:spPr/>
    </dgm:pt>
    <dgm:pt modelId="{C497F77D-1B2A-40E6-B3F2-2A22400CB182}" type="pres">
      <dgm:prSet presAssocID="{9CF42EC2-E3BB-4E53-AC0F-25418E33B1C9}" presName="composite" presStyleCnt="0"/>
      <dgm:spPr/>
    </dgm:pt>
    <dgm:pt modelId="{B2462F9D-5A05-485C-A9F1-F2CEDB8BAFCF}" type="pres">
      <dgm:prSet presAssocID="{9CF42EC2-E3BB-4E53-AC0F-25418E33B1C9}" presName="imgShp" presStyleLbl="fgImgPlace1" presStyleIdx="2" presStyleCnt="4"/>
      <dgm:spPr>
        <a:xfrm>
          <a:off x="721970" y="1406531"/>
          <a:ext cx="540745" cy="540745"/>
        </a:xfrm>
        <a:prstGeom prst="ellipse">
          <a:avLst/>
        </a:prstGeom>
        <a:blipFill>
          <a:blip xmlns:r="http://schemas.openxmlformats.org/officeDocument/2006/relationships"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dgm:spPr>
    </dgm:pt>
    <dgm:pt modelId="{3D2F44FE-FEE7-41C7-AF2B-4F281563009D}" type="pres">
      <dgm:prSet presAssocID="{9CF42EC2-E3BB-4E53-AC0F-25418E33B1C9}" presName="txShp" presStyleLbl="node1" presStyleIdx="2" presStyleCnt="4">
        <dgm:presLayoutVars>
          <dgm:bulletEnabled val="1"/>
        </dgm:presLayoutVars>
      </dgm:prSet>
      <dgm:spPr>
        <a:prstGeom prst="homePlate">
          <a:avLst/>
        </a:prstGeom>
      </dgm:spPr>
      <dgm:t>
        <a:bodyPr/>
        <a:lstStyle/>
        <a:p>
          <a:endParaRPr lang="en-US"/>
        </a:p>
      </dgm:t>
    </dgm:pt>
    <dgm:pt modelId="{6C74BB5B-9513-4B43-ADB4-3A0548806F65}" type="pres">
      <dgm:prSet presAssocID="{76C7A833-31A2-49F1-B75A-B74BDB6DC5ED}" presName="spacing" presStyleCnt="0"/>
      <dgm:spPr/>
    </dgm:pt>
    <dgm:pt modelId="{F9022450-FE04-464D-BAE0-FCF05A145A56}" type="pres">
      <dgm:prSet presAssocID="{76BD50D5-E72D-455B-A485-FA657A2D2A99}" presName="composite" presStyleCnt="0"/>
      <dgm:spPr/>
    </dgm:pt>
    <dgm:pt modelId="{0C6A1D70-D6B3-49AE-BDDF-5D860195618C}" type="pres">
      <dgm:prSet presAssocID="{76BD50D5-E72D-455B-A485-FA657A2D2A99}" presName="imgShp" presStyleLbl="fgImgPlace1" presStyleIdx="3" presStyleCnt="4"/>
      <dgm:spPr>
        <a:xfrm>
          <a:off x="721970" y="2810855"/>
          <a:ext cx="540745" cy="540745"/>
        </a:xfrm>
        <a:prstGeom prst="ellipse">
          <a:avLst/>
        </a:prstGeom>
        <a:blipFill>
          <a:blip xmlns:r="http://schemas.openxmlformats.org/officeDocument/2006/relationships"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a:blipFill>
      </dgm:spPr>
    </dgm:pt>
    <dgm:pt modelId="{E51DF35F-59F3-46D5-A5B8-1FDB42DCF62E}" type="pres">
      <dgm:prSet presAssocID="{76BD50D5-E72D-455B-A485-FA657A2D2A99}" presName="txShp" presStyleLbl="node1" presStyleIdx="3" presStyleCnt="4">
        <dgm:presLayoutVars>
          <dgm:bulletEnabled val="1"/>
        </dgm:presLayoutVars>
      </dgm:prSet>
      <dgm:spPr>
        <a:prstGeom prst="homePlate">
          <a:avLst/>
        </a:prstGeom>
      </dgm:spPr>
      <dgm:t>
        <a:bodyPr/>
        <a:lstStyle/>
        <a:p>
          <a:endParaRPr lang="en-US"/>
        </a:p>
      </dgm:t>
    </dgm:pt>
  </dgm:ptLst>
  <dgm:cxnLst>
    <dgm:cxn modelId="{2FDB9DAB-98DC-4C59-93E6-A1B3763B5DFB}" type="presOf" srcId="{9CF42EC2-E3BB-4E53-AC0F-25418E33B1C9}" destId="{3D2F44FE-FEE7-41C7-AF2B-4F281563009D}" srcOrd="0" destOrd="0" presId="urn:microsoft.com/office/officeart/2005/8/layout/vList3"/>
    <dgm:cxn modelId="{F586D6C5-9E3B-4121-B490-7409119F4553}" srcId="{33D9EFF2-44BA-4623-8F59-A06A6B73E2F1}" destId="{76BD50D5-E72D-455B-A485-FA657A2D2A99}" srcOrd="3" destOrd="0" parTransId="{561CE4D8-DB1E-495A-AFC1-F334B44D8C14}" sibTransId="{2DF06130-CB77-4805-8455-C46A04BAAD75}"/>
    <dgm:cxn modelId="{A48C387C-18C3-4220-B530-43CCDFFFDEBF}" srcId="{33D9EFF2-44BA-4623-8F59-A06A6B73E2F1}" destId="{B327B389-BFC7-4D93-A082-FA210CC41559}" srcOrd="0" destOrd="0" parTransId="{D384E813-15E7-4570-B4A2-71B7E1196C8D}" sibTransId="{03F054FA-58D7-4F63-95EE-7D3E7F3026A7}"/>
    <dgm:cxn modelId="{60D1E6C2-7810-4B8D-A032-EBBEE4E3D0C2}" type="presOf" srcId="{33D9EFF2-44BA-4623-8F59-A06A6B73E2F1}" destId="{9EA27B4C-EC4B-43FA-BEF7-5125DC0E7962}" srcOrd="0" destOrd="0" presId="urn:microsoft.com/office/officeart/2005/8/layout/vList3"/>
    <dgm:cxn modelId="{C401B635-D232-42B4-954D-158E38CCE6B1}" srcId="{33D9EFF2-44BA-4623-8F59-A06A6B73E2F1}" destId="{2C178D49-0E3E-48A3-8D8D-3B74D44FD34B}" srcOrd="1" destOrd="0" parTransId="{C3C07AAB-D402-4DF0-89CA-6ED52FEE4656}" sibTransId="{4E1C7366-1A83-4C70-9C24-C8E2B24350B8}"/>
    <dgm:cxn modelId="{05367FC0-CF81-4392-A253-F8CD1B0CC5E5}" srcId="{33D9EFF2-44BA-4623-8F59-A06A6B73E2F1}" destId="{9CF42EC2-E3BB-4E53-AC0F-25418E33B1C9}" srcOrd="2" destOrd="0" parTransId="{1A564CB2-1DCA-40BD-8E29-38BC4FCDD6BD}" sibTransId="{76C7A833-31A2-49F1-B75A-B74BDB6DC5ED}"/>
    <dgm:cxn modelId="{8C2716B9-5D5F-402F-9FA7-979AB8FABF42}" type="presOf" srcId="{B327B389-BFC7-4D93-A082-FA210CC41559}" destId="{517EC560-FEE7-45B2-BCEE-10A4D23EBD24}" srcOrd="0" destOrd="0" presId="urn:microsoft.com/office/officeart/2005/8/layout/vList3"/>
    <dgm:cxn modelId="{1278CC3D-C75C-4CF0-957F-057BF25C623D}" type="presOf" srcId="{2C178D49-0E3E-48A3-8D8D-3B74D44FD34B}" destId="{5CEF2D6B-11BD-4696-9363-71DAEA9EB6D7}" srcOrd="0" destOrd="0" presId="urn:microsoft.com/office/officeart/2005/8/layout/vList3"/>
    <dgm:cxn modelId="{B0E5FFCC-6B67-4C2F-B04B-8FFCB0AA0B45}" type="presOf" srcId="{76BD50D5-E72D-455B-A485-FA657A2D2A99}" destId="{E51DF35F-59F3-46D5-A5B8-1FDB42DCF62E}" srcOrd="0" destOrd="0" presId="urn:microsoft.com/office/officeart/2005/8/layout/vList3"/>
    <dgm:cxn modelId="{A5601723-06D2-48F5-9D9F-5A48D8265D0D}" type="presParOf" srcId="{9EA27B4C-EC4B-43FA-BEF7-5125DC0E7962}" destId="{F8423FE0-FB56-459A-B919-E16BBC3FBAA7}" srcOrd="0" destOrd="0" presId="urn:microsoft.com/office/officeart/2005/8/layout/vList3"/>
    <dgm:cxn modelId="{4722A385-4871-4728-88C7-1434789B3F13}" type="presParOf" srcId="{F8423FE0-FB56-459A-B919-E16BBC3FBAA7}" destId="{274B747A-0EBC-4A36-A509-052A9124927A}" srcOrd="0" destOrd="0" presId="urn:microsoft.com/office/officeart/2005/8/layout/vList3"/>
    <dgm:cxn modelId="{478104FA-261D-45A3-AB82-EBD966B58F30}" type="presParOf" srcId="{F8423FE0-FB56-459A-B919-E16BBC3FBAA7}" destId="{517EC560-FEE7-45B2-BCEE-10A4D23EBD24}" srcOrd="1" destOrd="0" presId="urn:microsoft.com/office/officeart/2005/8/layout/vList3"/>
    <dgm:cxn modelId="{3EA68D9E-F2B4-43A9-BD23-92ADACE89171}" type="presParOf" srcId="{9EA27B4C-EC4B-43FA-BEF7-5125DC0E7962}" destId="{54C9D243-5A76-489D-988E-43D95B2273B4}" srcOrd="1" destOrd="0" presId="urn:microsoft.com/office/officeart/2005/8/layout/vList3"/>
    <dgm:cxn modelId="{22C350B1-9BAA-41B3-B5DF-A523B6F7074F}" type="presParOf" srcId="{9EA27B4C-EC4B-43FA-BEF7-5125DC0E7962}" destId="{FC18E2D0-F64D-4F24-8DA4-12B392EA7202}" srcOrd="2" destOrd="0" presId="urn:microsoft.com/office/officeart/2005/8/layout/vList3"/>
    <dgm:cxn modelId="{E66F8123-D4B8-4323-AD86-AD6A09E643FF}" type="presParOf" srcId="{FC18E2D0-F64D-4F24-8DA4-12B392EA7202}" destId="{255BCCAB-646B-4348-A213-3267B88D1949}" srcOrd="0" destOrd="0" presId="urn:microsoft.com/office/officeart/2005/8/layout/vList3"/>
    <dgm:cxn modelId="{8FF24467-EE04-4DCE-A618-F709DF05EE80}" type="presParOf" srcId="{FC18E2D0-F64D-4F24-8DA4-12B392EA7202}" destId="{5CEF2D6B-11BD-4696-9363-71DAEA9EB6D7}" srcOrd="1" destOrd="0" presId="urn:microsoft.com/office/officeart/2005/8/layout/vList3"/>
    <dgm:cxn modelId="{6FB60D66-DE32-421C-860C-CE0DEAEAE86A}" type="presParOf" srcId="{9EA27B4C-EC4B-43FA-BEF7-5125DC0E7962}" destId="{0DFF949A-BD23-4E54-A5F3-751DE5F859C9}" srcOrd="3" destOrd="0" presId="urn:microsoft.com/office/officeart/2005/8/layout/vList3"/>
    <dgm:cxn modelId="{618DB8EB-AFE9-4644-AF0D-99F73724AA67}" type="presParOf" srcId="{9EA27B4C-EC4B-43FA-BEF7-5125DC0E7962}" destId="{C497F77D-1B2A-40E6-B3F2-2A22400CB182}" srcOrd="4" destOrd="0" presId="urn:microsoft.com/office/officeart/2005/8/layout/vList3"/>
    <dgm:cxn modelId="{BA46D66F-B193-4FCE-8A27-CBA30EA4F7B7}" type="presParOf" srcId="{C497F77D-1B2A-40E6-B3F2-2A22400CB182}" destId="{B2462F9D-5A05-485C-A9F1-F2CEDB8BAFCF}" srcOrd="0" destOrd="0" presId="urn:microsoft.com/office/officeart/2005/8/layout/vList3"/>
    <dgm:cxn modelId="{5E853E5A-184F-4B7C-AF4F-BAFB02426342}" type="presParOf" srcId="{C497F77D-1B2A-40E6-B3F2-2A22400CB182}" destId="{3D2F44FE-FEE7-41C7-AF2B-4F281563009D}" srcOrd="1" destOrd="0" presId="urn:microsoft.com/office/officeart/2005/8/layout/vList3"/>
    <dgm:cxn modelId="{A6888E52-2451-4123-A990-B3B1A5C98FF5}" type="presParOf" srcId="{9EA27B4C-EC4B-43FA-BEF7-5125DC0E7962}" destId="{6C74BB5B-9513-4B43-ADB4-3A0548806F65}" srcOrd="5" destOrd="0" presId="urn:microsoft.com/office/officeart/2005/8/layout/vList3"/>
    <dgm:cxn modelId="{9912EF83-AA21-46FE-8A4A-DBE11977BB68}" type="presParOf" srcId="{9EA27B4C-EC4B-43FA-BEF7-5125DC0E7962}" destId="{F9022450-FE04-464D-BAE0-FCF05A145A56}" srcOrd="6" destOrd="0" presId="urn:microsoft.com/office/officeart/2005/8/layout/vList3"/>
    <dgm:cxn modelId="{5B7249D4-6C48-4B9D-88F6-6BD8CB692A48}" type="presParOf" srcId="{F9022450-FE04-464D-BAE0-FCF05A145A56}" destId="{0C6A1D70-D6B3-49AE-BDDF-5D860195618C}" srcOrd="0" destOrd="0" presId="urn:microsoft.com/office/officeart/2005/8/layout/vList3"/>
    <dgm:cxn modelId="{C1632C34-A533-410A-BC64-94A00EC90CFB}" type="presParOf" srcId="{F9022450-FE04-464D-BAE0-FCF05A145A56}" destId="{E51DF35F-59F3-46D5-A5B8-1FDB42DCF62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EDD276-687F-B243-9C41-3680D4FAF266}" type="datetimeFigureOut">
              <a:rPr lang="en-US" smtClean="0"/>
              <a:t>3/8/2018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BDE80-3D0C-A341-ABB0-EA87D0A84C23}" type="slidenum">
              <a:rPr lang="en-US" smtClean="0"/>
              <a:t>‹#›</a:t>
            </a:fld>
            <a:endParaRPr lang="en-US" dirty="0"/>
          </a:p>
        </p:txBody>
      </p:sp>
    </p:spTree>
    <p:extLst>
      <p:ext uri="{BB962C8B-B14F-4D97-AF65-F5344CB8AC3E}">
        <p14:creationId xmlns:p14="http://schemas.microsoft.com/office/powerpoint/2010/main" val="557371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a number</a:t>
            </a:r>
            <a:r>
              <a:rPr lang="en-US" baseline="0" dirty="0"/>
              <a:t> </a:t>
            </a:r>
            <a:r>
              <a:rPr lang="en-US" dirty="0"/>
              <a:t>of </a:t>
            </a:r>
            <a:r>
              <a:rPr lang="en-US" dirty="0" err="1"/>
              <a:t>HSSE</a:t>
            </a:r>
            <a:r>
              <a:rPr lang="en-US" dirty="0"/>
              <a:t> Risk Tools in this training event. As with many</a:t>
            </a:r>
            <a:r>
              <a:rPr lang="en-US" baseline="0" dirty="0"/>
              <a:t> </a:t>
            </a:r>
            <a:r>
              <a:rPr lang="en-US" dirty="0"/>
              <a:t>training activities, we will only touch the surface of theses important </a:t>
            </a:r>
            <a:r>
              <a:rPr lang="en-US" dirty="0" err="1"/>
              <a:t>HSSE</a:t>
            </a:r>
            <a:r>
              <a:rPr lang="en-US" dirty="0"/>
              <a:t> Risk Tools. Please, take it upon yourself to understand more by asking one of your </a:t>
            </a:r>
            <a:r>
              <a:rPr lang="en-US" dirty="0" err="1"/>
              <a:t>HSSE</a:t>
            </a:r>
            <a:r>
              <a:rPr lang="en-US" dirty="0"/>
              <a:t> team, an experienced Project Manager</a:t>
            </a:r>
            <a:r>
              <a:rPr lang="en-US" baseline="0" dirty="0"/>
              <a:t> or Principal/Associate. They will be able to explain beyond the theory of the tool and discuss the practical implementation. This is where the success of a project is determined. The stronger the understanding of the </a:t>
            </a:r>
            <a:r>
              <a:rPr lang="en-US" baseline="0" dirty="0" err="1"/>
              <a:t>HSSE</a:t>
            </a:r>
            <a:r>
              <a:rPr lang="en-US" baseline="0" dirty="0"/>
              <a:t> risks at the onset, the increased likelihood of completing the project with no incidents, no injuries no damages! The Global </a:t>
            </a:r>
            <a:r>
              <a:rPr lang="en-US" baseline="0" dirty="0" err="1"/>
              <a:t>HSSE</a:t>
            </a:r>
            <a:r>
              <a:rPr lang="en-US" baseline="0" dirty="0"/>
              <a:t> Manual and associated </a:t>
            </a:r>
            <a:r>
              <a:rPr lang="en-US" baseline="0" dirty="0" err="1"/>
              <a:t>GMPs</a:t>
            </a:r>
            <a:r>
              <a:rPr lang="en-US" baseline="0" dirty="0"/>
              <a:t> are another source of valuable background reading to help you further understand these tools.</a:t>
            </a: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3</a:t>
            </a:fld>
            <a:endParaRPr lang="en-US" dirty="0"/>
          </a:p>
        </p:txBody>
      </p:sp>
    </p:spTree>
    <p:extLst>
      <p:ext uri="{BB962C8B-B14F-4D97-AF65-F5344CB8AC3E}">
        <p14:creationId xmlns:p14="http://schemas.microsoft.com/office/powerpoint/2010/main" val="3727370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Arial" charset="0"/>
                <a:ea typeface="ヒラギノ角ゴ Pro W3" pitchFamily="-32" charset="-128"/>
                <a:cs typeface="+mn-cs"/>
              </a:rPr>
              <a:t>Moderate complexity projects </a:t>
            </a:r>
            <a:endParaRPr lang="en-GB" sz="1200" b="1" kern="1200" dirty="0">
              <a:solidFill>
                <a:schemeClr val="tx1"/>
              </a:solidFill>
              <a:effectLst/>
              <a:latin typeface="Arial" charset="0"/>
              <a:ea typeface="ヒラギノ角ゴ Pro W3" pitchFamily="-32" charset="-128"/>
              <a:cs typeface="+mn-cs"/>
            </a:endParaRPr>
          </a:p>
          <a:p>
            <a:r>
              <a:rPr lang="en-CA" sz="1200" kern="1200" dirty="0">
                <a:solidFill>
                  <a:schemeClr val="tx1"/>
                </a:solidFill>
                <a:effectLst/>
                <a:latin typeface="Arial" charset="0"/>
                <a:ea typeface="ヒラギノ角ゴ Pro W3" pitchFamily="-32" charset="-128"/>
                <a:cs typeface="+mn-cs"/>
              </a:rPr>
              <a:t>For projects of Moderate Complexity, </a:t>
            </a:r>
            <a:r>
              <a:rPr lang="en-US" sz="1200" kern="1200" dirty="0">
                <a:solidFill>
                  <a:schemeClr val="tx1"/>
                </a:solidFill>
                <a:effectLst/>
                <a:latin typeface="Arial" charset="0"/>
                <a:ea typeface="ヒラギノ角ゴ Pro W3" pitchFamily="-32" charset="-128"/>
                <a:cs typeface="+mn-cs"/>
              </a:rPr>
              <a:t>the Project Manager shall determine the most appropriate approach to HSSE planning based on the project scope, location and client HSE standards and requirements. </a:t>
            </a:r>
            <a:endParaRPr lang="en-GB" sz="1200" kern="1200" dirty="0">
              <a:solidFill>
                <a:schemeClr val="tx1"/>
              </a:solidFill>
              <a:effectLst/>
              <a:latin typeface="Arial" charset="0"/>
              <a:ea typeface="ヒラギノ角ゴ Pro W3" pitchFamily="-32" charset="-128"/>
              <a:cs typeface="+mn-cs"/>
            </a:endParaRPr>
          </a:p>
          <a:p>
            <a:r>
              <a:rPr lang="en-US" sz="1200" kern="1200" dirty="0">
                <a:solidFill>
                  <a:schemeClr val="tx1"/>
                </a:solidFill>
                <a:effectLst/>
                <a:latin typeface="Arial" charset="0"/>
                <a:ea typeface="ヒラギノ角ゴ Pro W3" pitchFamily="-32" charset="-128"/>
                <a:cs typeface="+mn-cs"/>
              </a:rPr>
              <a:t>Use</a:t>
            </a:r>
            <a:r>
              <a:rPr lang="en-US" sz="1200" kern="1200" baseline="0" dirty="0">
                <a:solidFill>
                  <a:schemeClr val="tx1"/>
                </a:solidFill>
                <a:effectLst/>
                <a:latin typeface="Arial" charset="0"/>
                <a:ea typeface="ヒラギノ角ゴ Pro W3" pitchFamily="-32" charset="-128"/>
                <a:cs typeface="+mn-cs"/>
              </a:rPr>
              <a:t> of the electronic HSSE Planning tool, also known as the HaSEP tool, may provide sufficient detail that is appropriate to the risk </a:t>
            </a:r>
            <a:r>
              <a:rPr lang="en-US" sz="1200" kern="1200" dirty="0">
                <a:solidFill>
                  <a:schemeClr val="tx1"/>
                </a:solidFill>
                <a:effectLst/>
                <a:latin typeface="Arial" charset="0"/>
                <a:ea typeface="ヒラギノ角ゴ Pro W3" pitchFamily="-32" charset="-128"/>
                <a:cs typeface="+mn-cs"/>
              </a:rPr>
              <a:t>for some Moderate Complexity projects.  Please note that the HaSEP tool has (for</a:t>
            </a:r>
            <a:r>
              <a:rPr lang="en-US" sz="1200" kern="1200" baseline="0" dirty="0">
                <a:solidFill>
                  <a:schemeClr val="tx1"/>
                </a:solidFill>
                <a:effectLst/>
                <a:latin typeface="Arial" charset="0"/>
                <a:ea typeface="ヒラギノ角ゴ Pro W3" pitchFamily="-32" charset="-128"/>
                <a:cs typeface="+mn-cs"/>
              </a:rPr>
              <a:t> efficiency) a number of pre-set options; THE EFFECTIVENESS of the tool will be determined by the effort put into the analysis. The ‘pre-sets’ are not a substitute for critical thinking. </a:t>
            </a:r>
          </a:p>
          <a:p>
            <a:endParaRPr lang="en-US" sz="1200" kern="1200" baseline="0" dirty="0">
              <a:solidFill>
                <a:schemeClr val="tx1"/>
              </a:solidFill>
              <a:effectLst/>
              <a:latin typeface="Arial" charset="0"/>
              <a:ea typeface="ヒラギノ角ゴ Pro W3" pitchFamily="-32" charset="-128"/>
              <a:cs typeface="+mn-cs"/>
            </a:endParaRPr>
          </a:p>
          <a:p>
            <a:r>
              <a:rPr lang="en-US" sz="1200" kern="1200" baseline="0" dirty="0">
                <a:solidFill>
                  <a:schemeClr val="tx1"/>
                </a:solidFill>
                <a:effectLst/>
                <a:latin typeface="Arial" charset="0"/>
                <a:ea typeface="ヒラギノ角ゴ Pro W3" pitchFamily="-32" charset="-128"/>
                <a:cs typeface="+mn-cs"/>
              </a:rPr>
              <a:t>T</a:t>
            </a:r>
            <a:r>
              <a:rPr lang="en-US" sz="1200" kern="1200" dirty="0">
                <a:solidFill>
                  <a:schemeClr val="tx1"/>
                </a:solidFill>
                <a:effectLst/>
                <a:latin typeface="Arial" charset="0"/>
                <a:ea typeface="ヒラギノ角ゴ Pro W3" pitchFamily="-32" charset="-128"/>
                <a:cs typeface="+mn-cs"/>
              </a:rPr>
              <a:t>he HaSEP tool output can provide</a:t>
            </a:r>
            <a:r>
              <a:rPr lang="en-US" sz="1200" kern="1200" baseline="0" dirty="0">
                <a:solidFill>
                  <a:schemeClr val="tx1"/>
                </a:solidFill>
                <a:effectLst/>
                <a:latin typeface="Arial" charset="0"/>
                <a:ea typeface="ヒラギノ角ゴ Pro W3" pitchFamily="-32" charset="-128"/>
                <a:cs typeface="+mn-cs"/>
              </a:rPr>
              <a:t> an overarching HSSE Plan and</a:t>
            </a:r>
            <a:r>
              <a:rPr lang="en-US" sz="1200" kern="1200" dirty="0">
                <a:solidFill>
                  <a:schemeClr val="tx1"/>
                </a:solidFill>
                <a:effectLst/>
                <a:latin typeface="Arial" charset="0"/>
                <a:ea typeface="ヒラギノ角ゴ Pro W3" pitchFamily="-32" charset="-128"/>
                <a:cs typeface="+mn-cs"/>
              </a:rPr>
              <a:t> be supported by the use of a Work Methods Statement, JSEA and Take 5 to address specific</a:t>
            </a:r>
            <a:r>
              <a:rPr lang="en-US" sz="1200" kern="1200" baseline="0" dirty="0">
                <a:solidFill>
                  <a:schemeClr val="tx1"/>
                </a:solidFill>
                <a:effectLst/>
                <a:latin typeface="Arial" charset="0"/>
                <a:ea typeface="ヒラギノ角ゴ Pro W3" pitchFamily="-32" charset="-128"/>
                <a:cs typeface="+mn-cs"/>
              </a:rPr>
              <a:t> task, situational and personal hazards and risks.</a:t>
            </a:r>
          </a:p>
          <a:p>
            <a:endParaRPr lang="en-US" sz="1200" kern="1200" dirty="0">
              <a:solidFill>
                <a:schemeClr val="tx1"/>
              </a:solidFill>
              <a:effectLst/>
              <a:latin typeface="Arial" charset="0"/>
              <a:ea typeface="ヒラギノ角ゴ Pro W3" pitchFamily="-32" charset="-128"/>
              <a:cs typeface="+mn-cs"/>
            </a:endParaRPr>
          </a:p>
          <a:p>
            <a:r>
              <a:rPr lang="en-US" sz="1200" kern="1200" dirty="0">
                <a:solidFill>
                  <a:schemeClr val="tx1"/>
                </a:solidFill>
                <a:effectLst/>
                <a:latin typeface="Arial" charset="0"/>
                <a:ea typeface="ヒラギノ角ゴ Pro W3" pitchFamily="-32" charset="-128"/>
                <a:cs typeface="+mn-cs"/>
              </a:rPr>
              <a:t>For some Moderate Complexity</a:t>
            </a:r>
            <a:r>
              <a:rPr lang="en-US" sz="1200" kern="1200" baseline="0" dirty="0">
                <a:solidFill>
                  <a:schemeClr val="tx1"/>
                </a:solidFill>
                <a:effectLst/>
                <a:latin typeface="Arial" charset="0"/>
                <a:ea typeface="ヒラギノ角ゴ Pro W3" pitchFamily="-32" charset="-128"/>
                <a:cs typeface="+mn-cs"/>
              </a:rPr>
              <a:t> projects a more detailed HSSE Plan may be required.  For </a:t>
            </a:r>
            <a:r>
              <a:rPr lang="en-US" sz="1200" kern="1200" dirty="0">
                <a:solidFill>
                  <a:schemeClr val="tx1"/>
                </a:solidFill>
                <a:effectLst/>
                <a:latin typeface="Arial" charset="0"/>
                <a:ea typeface="ヒラギノ角ゴ Pro W3" pitchFamily="-32" charset="-128"/>
                <a:cs typeface="+mn-cs"/>
              </a:rPr>
              <a:t>example; where the project involves challenging logistical access, there are multiple regions/teams involved or there is little understanding of project HSSE risks</a:t>
            </a:r>
            <a:r>
              <a:rPr lang="en-US" sz="1200" kern="1200" baseline="0" dirty="0">
                <a:solidFill>
                  <a:schemeClr val="tx1"/>
                </a:solidFill>
                <a:effectLst/>
                <a:latin typeface="Arial" charset="0"/>
                <a:ea typeface="ヒラギノ角ゴ Pro W3" pitchFamily="-32" charset="-128"/>
                <a:cs typeface="+mn-cs"/>
              </a:rPr>
              <a:t> such as with a</a:t>
            </a:r>
            <a:r>
              <a:rPr lang="en-US" sz="1200" kern="1200" dirty="0">
                <a:solidFill>
                  <a:schemeClr val="tx1"/>
                </a:solidFill>
                <a:effectLst/>
                <a:latin typeface="Arial" charset="0"/>
                <a:ea typeface="ヒラギノ角ゴ Pro W3" pitchFamily="-32" charset="-128"/>
                <a:cs typeface="+mn-cs"/>
              </a:rPr>
              <a:t> new site.  In</a:t>
            </a:r>
            <a:r>
              <a:rPr lang="en-US" sz="1200" kern="1200" baseline="0" dirty="0">
                <a:solidFill>
                  <a:schemeClr val="tx1"/>
                </a:solidFill>
                <a:effectLst/>
                <a:latin typeface="Arial" charset="0"/>
                <a:ea typeface="ヒラギノ角ゴ Pro W3" pitchFamily="-32" charset="-128"/>
                <a:cs typeface="+mn-cs"/>
              </a:rPr>
              <a:t> these cases the HSSE Plan may require more detail on emergency response, training and competency, or other HSSE issues than can be appropriately identified through the use of the electronic tool.  Where a more detailed HSSE Plan is required this shall also be supported by the use of the other HSSE Risk Tools. </a:t>
            </a:r>
            <a:endParaRPr lang="en-US" sz="1200" kern="1200" dirty="0">
              <a:solidFill>
                <a:schemeClr val="tx1"/>
              </a:solidFill>
              <a:effectLst/>
              <a:latin typeface="Arial" charset="0"/>
              <a:ea typeface="ヒラギノ角ゴ Pro W3" pitchFamily="-32" charset="-128"/>
              <a:cs typeface="+mn-cs"/>
            </a:endParaRPr>
          </a:p>
          <a:p>
            <a:endParaRPr lang="en-GB" sz="1200" kern="1200" dirty="0">
              <a:solidFill>
                <a:schemeClr val="tx1"/>
              </a:solidFill>
              <a:effectLst/>
              <a:latin typeface="Arial" charset="0"/>
              <a:ea typeface="ヒラギノ角ゴ Pro W3" pitchFamily="-32" charset="-128"/>
              <a:cs typeface="+mn-cs"/>
            </a:endParaRPr>
          </a:p>
        </p:txBody>
      </p:sp>
      <p:sp>
        <p:nvSpPr>
          <p:cNvPr id="4" name="Slide Number Placeholder 3"/>
          <p:cNvSpPr>
            <a:spLocks noGrp="1"/>
          </p:cNvSpPr>
          <p:nvPr>
            <p:ph type="sldNum" sz="quarter" idx="10"/>
          </p:nvPr>
        </p:nvSpPr>
        <p:spPr/>
        <p:txBody>
          <a:bodyPr/>
          <a:lstStyle/>
          <a:p>
            <a:fld id="{561C80DA-910F-414F-8C65-308AAD7C4EB5}" type="slidenum">
              <a:rPr lang="en-US" smtClean="0"/>
              <a:pPr/>
              <a:t>14</a:t>
            </a:fld>
            <a:endParaRPr lang="en-US" dirty="0"/>
          </a:p>
        </p:txBody>
      </p:sp>
    </p:spTree>
    <p:extLst>
      <p:ext uri="{BB962C8B-B14F-4D97-AF65-F5344CB8AC3E}">
        <p14:creationId xmlns:p14="http://schemas.microsoft.com/office/powerpoint/2010/main" val="1827181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Arial" charset="0"/>
                <a:ea typeface="ヒラギノ角ゴ Pro W3" pitchFamily="-32" charset="-128"/>
                <a:cs typeface="+mn-cs"/>
              </a:rPr>
              <a:t>Moderate complexity projects </a:t>
            </a:r>
            <a:endParaRPr lang="en-GB" sz="1200" b="1" kern="1200" dirty="0">
              <a:solidFill>
                <a:schemeClr val="tx1"/>
              </a:solidFill>
              <a:effectLst/>
              <a:latin typeface="Arial" charset="0"/>
              <a:ea typeface="ヒラギノ角ゴ Pro W3" pitchFamily="-32" charset="-128"/>
              <a:cs typeface="+mn-cs"/>
            </a:endParaRPr>
          </a:p>
          <a:p>
            <a:r>
              <a:rPr lang="en-CA" sz="1200" kern="1200" dirty="0">
                <a:solidFill>
                  <a:schemeClr val="tx1"/>
                </a:solidFill>
                <a:effectLst/>
                <a:latin typeface="Arial" charset="0"/>
                <a:ea typeface="ヒラギノ角ゴ Pro W3" pitchFamily="-32" charset="-128"/>
                <a:cs typeface="+mn-cs"/>
              </a:rPr>
              <a:t>For projects of Moderate Complexity, </a:t>
            </a:r>
            <a:r>
              <a:rPr lang="en-US" sz="1200" kern="1200" dirty="0">
                <a:solidFill>
                  <a:schemeClr val="tx1"/>
                </a:solidFill>
                <a:effectLst/>
                <a:latin typeface="Arial" charset="0"/>
                <a:ea typeface="ヒラギノ角ゴ Pro W3" pitchFamily="-32" charset="-128"/>
                <a:cs typeface="+mn-cs"/>
              </a:rPr>
              <a:t>the Project Manager shall determine the most appropriate approach to HSSE planning based on the project scope, location and client HSE standards and requirements. </a:t>
            </a:r>
            <a:endParaRPr lang="en-GB" sz="1200" kern="1200" dirty="0">
              <a:solidFill>
                <a:schemeClr val="tx1"/>
              </a:solidFill>
              <a:effectLst/>
              <a:latin typeface="Arial" charset="0"/>
              <a:ea typeface="ヒラギノ角ゴ Pro W3" pitchFamily="-32" charset="-128"/>
              <a:cs typeface="+mn-cs"/>
            </a:endParaRPr>
          </a:p>
        </p:txBody>
      </p:sp>
      <p:sp>
        <p:nvSpPr>
          <p:cNvPr id="4" name="Slide Number Placeholder 3"/>
          <p:cNvSpPr>
            <a:spLocks noGrp="1"/>
          </p:cNvSpPr>
          <p:nvPr>
            <p:ph type="sldNum" sz="quarter" idx="10"/>
          </p:nvPr>
        </p:nvSpPr>
        <p:spPr/>
        <p:txBody>
          <a:bodyPr/>
          <a:lstStyle/>
          <a:p>
            <a:fld id="{561C80DA-910F-414F-8C65-308AAD7C4EB5}" type="slidenum">
              <a:rPr lang="en-US" smtClean="0"/>
              <a:pPr/>
              <a:t>15</a:t>
            </a:fld>
            <a:endParaRPr lang="en-US" dirty="0"/>
          </a:p>
        </p:txBody>
      </p:sp>
    </p:spTree>
    <p:extLst>
      <p:ext uri="{BB962C8B-B14F-4D97-AF65-F5344CB8AC3E}">
        <p14:creationId xmlns:p14="http://schemas.microsoft.com/office/powerpoint/2010/main" val="180308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few in total number, High Complexity Projects provide a significant revenue stream to Golder AND a significant risk; we need to be 100% on top of these from a HSSE point of view.</a:t>
            </a:r>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16</a:t>
            </a:fld>
            <a:endParaRPr lang="en-US" dirty="0"/>
          </a:p>
        </p:txBody>
      </p:sp>
    </p:spTree>
    <p:extLst>
      <p:ext uri="{BB962C8B-B14F-4D97-AF65-F5344CB8AC3E}">
        <p14:creationId xmlns:p14="http://schemas.microsoft.com/office/powerpoint/2010/main" val="3249019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Arial" charset="0"/>
                <a:ea typeface="ヒラギノ角ゴ Pro W3" pitchFamily="-32" charset="-128"/>
                <a:cs typeface="+mn-cs"/>
              </a:rPr>
              <a:t>High complexity projects </a:t>
            </a:r>
            <a:endParaRPr lang="en-GB" sz="1200" b="1" kern="1200" dirty="0">
              <a:solidFill>
                <a:schemeClr val="tx1"/>
              </a:solidFill>
              <a:effectLst/>
              <a:latin typeface="Arial" charset="0"/>
              <a:ea typeface="ヒラギノ角ゴ Pro W3" pitchFamily="-32"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ヒラギノ角ゴ Pro W3" pitchFamily="-32" charset="-128"/>
                <a:cs typeface="+mn-cs"/>
              </a:rPr>
              <a:t>High</a:t>
            </a:r>
            <a:r>
              <a:rPr lang="en-US" sz="1200" kern="1200" baseline="0" dirty="0">
                <a:solidFill>
                  <a:schemeClr val="tx1"/>
                </a:solidFill>
                <a:effectLst/>
                <a:latin typeface="Arial" charset="0"/>
                <a:ea typeface="ヒラギノ角ゴ Pro W3" pitchFamily="-32" charset="-128"/>
                <a:cs typeface="+mn-cs"/>
              </a:rPr>
              <a:t> Complexity </a:t>
            </a:r>
            <a:r>
              <a:rPr lang="en-US" sz="1200" kern="1200" dirty="0">
                <a:solidFill>
                  <a:schemeClr val="tx1"/>
                </a:solidFill>
                <a:effectLst/>
                <a:latin typeface="Arial" charset="0"/>
                <a:ea typeface="ヒラギノ角ゴ Pro W3" pitchFamily="-32" charset="-128"/>
                <a:cs typeface="+mn-cs"/>
              </a:rPr>
              <a:t>projects</a:t>
            </a:r>
            <a:r>
              <a:rPr lang="en-US" sz="1200" kern="1200" baseline="0" dirty="0">
                <a:solidFill>
                  <a:schemeClr val="tx1"/>
                </a:solidFill>
                <a:effectLst/>
                <a:latin typeface="Arial" charset="0"/>
                <a:ea typeface="ヒラギノ角ゴ Pro W3" pitchFamily="-32" charset="-128"/>
                <a:cs typeface="+mn-cs"/>
              </a:rPr>
              <a:t> will require a more detailed HSSE Plan.  This may include separate plans to address specific HSSE elements, for example a dedicated plan for Emergency Response.  High Complexity projects are required to undertake a Hazard Identification (HAZID) Workshop with </a:t>
            </a:r>
            <a:r>
              <a:rPr lang="en-AU" sz="1200" kern="1200" baseline="0" dirty="0">
                <a:solidFill>
                  <a:schemeClr val="tx1"/>
                </a:solidFill>
                <a:effectLst/>
                <a:latin typeface="Arial" charset="0"/>
                <a:ea typeface="ヒラギノ角ゴ Pro W3" pitchFamily="-32" charset="-128"/>
                <a:cs typeface="+mn-cs"/>
              </a:rPr>
              <a:t>representatives of key internal and external stakeholders participating.  The outcomes of the HAZID Workshop shall be used to determine the HSSE Plan scope and requirements. As with the other project complexities, the detailed </a:t>
            </a:r>
            <a:r>
              <a:rPr lang="en-US" sz="1200" kern="1200" baseline="0" dirty="0">
                <a:solidFill>
                  <a:schemeClr val="tx1"/>
                </a:solidFill>
                <a:effectLst/>
                <a:latin typeface="Arial" charset="0"/>
                <a:ea typeface="ヒラギノ角ゴ Pro W3" pitchFamily="-32" charset="-128"/>
                <a:cs typeface="+mn-cs"/>
              </a:rPr>
              <a:t>HSSE Plan(s) will be supported by the use of the other HSSE Risk Tools.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baseline="0" dirty="0">
              <a:solidFill>
                <a:schemeClr val="tx1"/>
              </a:solidFill>
              <a:effectLst/>
              <a:latin typeface="Arial" charset="0"/>
              <a:ea typeface="ヒラギノ角ゴ Pro W3" pitchFamily="-32"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AU" dirty="0"/>
              <a:t>HSSE shall</a:t>
            </a:r>
            <a:r>
              <a:rPr lang="en-AU" baseline="0" dirty="0"/>
              <a:t> be assessed and controls implemented for each level of project complexity, however the tools to undertake this assessment can change depending on the project complexity.  For example, projects with fieldwork need to consider emergency response planning.  For low complexity projects this planning may be simply a line item within a Work Method Statement or a Contacts HaSEP while for a high complexity project it may be a dedicated, detailed emergency response plan. </a:t>
            </a:r>
            <a:endParaRPr lang="en-AU"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dirty="0"/>
          </a:p>
          <a:p>
            <a:endParaRPr lang="en-GB" dirty="0"/>
          </a:p>
          <a:p>
            <a:endParaRPr lang="en-GB" dirty="0"/>
          </a:p>
          <a:p>
            <a:endParaRPr lang="en-GB" sz="1200" kern="1200" dirty="0">
              <a:solidFill>
                <a:schemeClr val="tx1"/>
              </a:solidFill>
              <a:effectLst/>
              <a:latin typeface="Arial" charset="0"/>
              <a:ea typeface="ヒラギノ角ゴ Pro W3" pitchFamily="-32" charset="-128"/>
              <a:cs typeface="+mn-cs"/>
            </a:endParaRPr>
          </a:p>
        </p:txBody>
      </p:sp>
      <p:sp>
        <p:nvSpPr>
          <p:cNvPr id="4" name="Slide Number Placeholder 3"/>
          <p:cNvSpPr>
            <a:spLocks noGrp="1"/>
          </p:cNvSpPr>
          <p:nvPr>
            <p:ph type="sldNum" sz="quarter" idx="10"/>
          </p:nvPr>
        </p:nvSpPr>
        <p:spPr/>
        <p:txBody>
          <a:bodyPr/>
          <a:lstStyle/>
          <a:p>
            <a:fld id="{561C80DA-910F-414F-8C65-308AAD7C4EB5}" type="slidenum">
              <a:rPr lang="en-US" smtClean="0"/>
              <a:pPr/>
              <a:t>17</a:t>
            </a:fld>
            <a:endParaRPr lang="en-US" dirty="0"/>
          </a:p>
        </p:txBody>
      </p:sp>
    </p:spTree>
    <p:extLst>
      <p:ext uri="{BB962C8B-B14F-4D97-AF65-F5344CB8AC3E}">
        <p14:creationId xmlns:p14="http://schemas.microsoft.com/office/powerpoint/2010/main" val="361988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18</a:t>
            </a:fld>
            <a:endParaRPr lang="en-US" dirty="0"/>
          </a:p>
        </p:txBody>
      </p:sp>
    </p:spTree>
    <p:extLst>
      <p:ext uri="{BB962C8B-B14F-4D97-AF65-F5344CB8AC3E}">
        <p14:creationId xmlns:p14="http://schemas.microsoft.com/office/powerpoint/2010/main" val="2399863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 few practical applications…</a:t>
            </a: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19</a:t>
            </a:fld>
            <a:endParaRPr lang="en-US" dirty="0"/>
          </a:p>
        </p:txBody>
      </p:sp>
    </p:spTree>
    <p:extLst>
      <p:ext uri="{BB962C8B-B14F-4D97-AF65-F5344CB8AC3E}">
        <p14:creationId xmlns:p14="http://schemas.microsoft.com/office/powerpoint/2010/main" val="408054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the descriptions of events to the pictures on screen]</a:t>
            </a:r>
          </a:p>
          <a:p>
            <a:endParaRPr lang="en-US" dirty="0"/>
          </a:p>
          <a:p>
            <a:r>
              <a:rPr lang="en-US" dirty="0"/>
              <a:t>It is widely recognized that journeys are among the highest risk activities regularly undertaken in our industry. Furthermore, a number of our most significant incidents, including 3 fatalities have been related to journey management.</a:t>
            </a:r>
          </a:p>
          <a:p>
            <a:r>
              <a:rPr lang="en-US" dirty="0"/>
              <a:t> </a:t>
            </a:r>
          </a:p>
          <a:p>
            <a:r>
              <a:rPr lang="en-CA" sz="1200" b="1" kern="1200" dirty="0">
                <a:solidFill>
                  <a:schemeClr val="tx1"/>
                </a:solidFill>
                <a:effectLst/>
                <a:latin typeface="Arial" charset="0"/>
                <a:ea typeface="ヒラギノ角ゴ Pro W3" pitchFamily="-32" charset="-128"/>
                <a:cs typeface="ヒラギノ角ゴ Pro W3"/>
              </a:rPr>
              <a:t>Peter Giam</a:t>
            </a:r>
            <a:r>
              <a:rPr lang="en-CA" sz="1200" kern="1200" dirty="0">
                <a:solidFill>
                  <a:schemeClr val="tx1"/>
                </a:solidFill>
                <a:effectLst/>
                <a:latin typeface="Arial" charset="0"/>
                <a:ea typeface="ヒラギノ角ゴ Pro W3" pitchFamily="-32" charset="-128"/>
                <a:cs typeface="ヒラギノ角ゴ Pro W3"/>
              </a:rPr>
              <a:t>, February 1991.  Working in a Century Zinc project in NW Queensland.  Peter was very interested in helicopters and engaged with the pilot who decided to show off his skills and the helicopters capabilities.  Peter was killed when the helicopter went down.</a:t>
            </a:r>
          </a:p>
          <a:p>
            <a:endParaRPr lang="en-US" dirty="0"/>
          </a:p>
          <a:p>
            <a:r>
              <a:rPr lang="en-US" dirty="0"/>
              <a:t>In April of 2001 while driving back from a site in Yallourn to Melbourne, </a:t>
            </a:r>
            <a:r>
              <a:rPr lang="en-US" b="1" dirty="0"/>
              <a:t>Scott Brooks</a:t>
            </a:r>
            <a:r>
              <a:rPr lang="en-US" dirty="0"/>
              <a:t> fell asleep at the wheel, clipped another car, rolling his vehicle.  Although Scott’s colleague in the passenger seat survived, Scott did not.</a:t>
            </a:r>
          </a:p>
          <a:p>
            <a:r>
              <a:rPr lang="en-US" dirty="0"/>
              <a:t> </a:t>
            </a:r>
          </a:p>
          <a:p>
            <a:r>
              <a:rPr lang="en-AU" dirty="0"/>
              <a:t>In the winter of 2012, </a:t>
            </a:r>
            <a:r>
              <a:rPr lang="en-AU" b="1" dirty="0"/>
              <a:t>Conrad Bruno </a:t>
            </a:r>
            <a:r>
              <a:rPr lang="en-AU" dirty="0"/>
              <a:t>died of severe hyperthermia travelling home from a remote work site. There were a number of factors that led to this tragic outcome, but the company vowed to put in place processes and systems to ensure the continued health and safety of our people.</a:t>
            </a:r>
          </a:p>
          <a:p>
            <a:endParaRPr lang="en-AU" dirty="0"/>
          </a:p>
          <a:p>
            <a:endParaRPr lang="es-419" dirty="0"/>
          </a:p>
          <a:p>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20</a:t>
            </a:fld>
            <a:endParaRPr lang="en-US" dirty="0"/>
          </a:p>
        </p:txBody>
      </p:sp>
    </p:spTree>
    <p:extLst>
      <p:ext uri="{BB962C8B-B14F-4D97-AF65-F5344CB8AC3E}">
        <p14:creationId xmlns:p14="http://schemas.microsoft.com/office/powerpoint/2010/main" val="118465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AU" sz="1200" kern="1200" dirty="0">
                <a:solidFill>
                  <a:schemeClr val="tx1"/>
                </a:solidFill>
                <a:effectLst/>
                <a:latin typeface="Times New Roman" pitchFamily="18" charset="0"/>
                <a:ea typeface="+mn-ea"/>
                <a:cs typeface="+mn-cs"/>
              </a:rPr>
              <a:t>In our journeys, risks are presented by the mode of transport used, the route taken and the environment through which the travel is taken. </a:t>
            </a:r>
          </a:p>
          <a:p>
            <a:endParaRPr kumimoji="1" lang="en-AU" sz="1200" kern="1200" dirty="0">
              <a:solidFill>
                <a:schemeClr val="tx1"/>
              </a:solidFill>
              <a:effectLst/>
              <a:latin typeface="Times New Roman" pitchFamily="18" charset="0"/>
              <a:ea typeface="+mn-ea"/>
              <a:cs typeface="+mn-cs"/>
            </a:endParaRPr>
          </a:p>
          <a:p>
            <a:r>
              <a:rPr kumimoji="1" lang="en-AU" sz="1200" kern="1200" dirty="0">
                <a:solidFill>
                  <a:schemeClr val="tx1"/>
                </a:solidFill>
                <a:effectLst/>
                <a:latin typeface="Times New Roman" pitchFamily="18" charset="0"/>
                <a:ea typeface="+mn-ea"/>
                <a:cs typeface="+mn-cs"/>
              </a:rPr>
              <a:t>Employees undertaking work related travel must be aware of the associated hazards and the preventive measures required to ensure their continued health, safety and well-being and protection of the environment. </a:t>
            </a:r>
          </a:p>
          <a:p>
            <a:endParaRPr lang="en-AU" sz="1200" baseline="0" dirty="0"/>
          </a:p>
          <a:p>
            <a:pPr lvl="0"/>
            <a:r>
              <a:rPr lang="en-AU" sz="1200" dirty="0">
                <a:solidFill>
                  <a:schemeClr val="tx1">
                    <a:lumMod val="75000"/>
                    <a:lumOff val="25000"/>
                  </a:schemeClr>
                </a:solidFill>
                <a:latin typeface="Arial" panose="020B0604020202020204" pitchFamily="34" charset="0"/>
                <a:cs typeface="Arial" panose="020B0604020202020204" pitchFamily="34" charset="0"/>
              </a:rPr>
              <a:t>Not all journeys need a documented JMP (but all need some thought)</a:t>
            </a:r>
          </a:p>
          <a:p>
            <a:pPr lvl="0"/>
            <a:endParaRPr lang="en-AU" sz="1200" dirty="0">
              <a:solidFill>
                <a:schemeClr val="tx1">
                  <a:lumMod val="75000"/>
                  <a:lumOff val="25000"/>
                </a:schemeClr>
              </a:solidFill>
              <a:latin typeface="Arial" panose="020B0604020202020204" pitchFamily="34" charset="0"/>
              <a:cs typeface="Arial" panose="020B0604020202020204" pitchFamily="34" charset="0"/>
            </a:endParaRPr>
          </a:p>
          <a:p>
            <a:pPr lvl="0"/>
            <a:r>
              <a:rPr lang="en-AU" sz="1200" b="1" dirty="0">
                <a:solidFill>
                  <a:schemeClr val="tx1">
                    <a:lumMod val="75000"/>
                    <a:lumOff val="25000"/>
                  </a:schemeClr>
                </a:solidFill>
                <a:latin typeface="Arial" panose="020B0604020202020204" pitchFamily="34" charset="0"/>
                <a:cs typeface="Arial" panose="020B0604020202020204" pitchFamily="34" charset="0"/>
              </a:rPr>
              <a:t>When do we need to prepare a Journey Management Plan?</a:t>
            </a:r>
          </a:p>
          <a:p>
            <a:pPr lvl="0"/>
            <a:r>
              <a:rPr lang="en-AU" sz="1200" dirty="0">
                <a:solidFill>
                  <a:schemeClr val="tx1">
                    <a:lumMod val="75000"/>
                    <a:lumOff val="25000"/>
                  </a:schemeClr>
                </a:solidFill>
                <a:latin typeface="Arial" panose="020B0604020202020204" pitchFamily="34" charset="0"/>
                <a:cs typeface="Arial" panose="020B0604020202020204" pitchFamily="34" charset="0"/>
              </a:rPr>
              <a:t>If you are reliant</a:t>
            </a:r>
            <a:r>
              <a:rPr lang="en-AU" sz="1200" baseline="0" dirty="0">
                <a:solidFill>
                  <a:schemeClr val="tx1">
                    <a:lumMod val="75000"/>
                    <a:lumOff val="25000"/>
                  </a:schemeClr>
                </a:solidFill>
                <a:latin typeface="Arial" panose="020B0604020202020204" pitchFamily="34" charset="0"/>
                <a:cs typeface="Arial" panose="020B0604020202020204" pitchFamily="34" charset="0"/>
              </a:rPr>
              <a:t> on Golder initiating the response to an emergency during your journey – you need a documented JMP so your journey can be monitored.  The JMP will be commensurate to the risks involved and it can be prepared as a stand alone document, or included in the project HSSE plan. For example, if you are traveling to another Golder office in your country, an email to your check-in contact or manager with </a:t>
            </a:r>
            <a:r>
              <a:rPr kumimoji="1" lang="en-CA" sz="1200" kern="1200" dirty="0">
                <a:solidFill>
                  <a:schemeClr val="tx1"/>
                </a:solidFill>
                <a:effectLst/>
                <a:latin typeface="Times New Roman" pitchFamily="18" charset="0"/>
                <a:ea typeface="+mn-ea"/>
                <a:cs typeface="+mn-cs"/>
              </a:rPr>
              <a:t>expected departure and arrival times, contact information and check in frequency may be sufficient.</a:t>
            </a:r>
          </a:p>
          <a:p>
            <a:pPr lvl="0"/>
            <a:endParaRPr lang="en-AU" sz="1200" baseline="0" dirty="0">
              <a:solidFill>
                <a:schemeClr val="tx1">
                  <a:lumMod val="75000"/>
                  <a:lumOff val="2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Our journey management process does not apply to the regular commute to and from the home office but will cover the travel from the employee to a project work site,</a:t>
            </a:r>
            <a:r>
              <a:rPr lang="en-US" sz="900" baseline="0" dirty="0"/>
              <a:t> client’s office, conference venue or any other location where there are risks that need to be managed.</a:t>
            </a:r>
            <a:endParaRPr lang="en-US" sz="900" dirty="0"/>
          </a:p>
          <a:p>
            <a:pPr marL="342900" lvl="0" indent="-34290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fld id="{7CDBDE80-3D0C-A341-ABB0-EA87D0A84C23}" type="slidenum">
              <a:rPr lang="en-US" smtClean="0"/>
              <a:t>21</a:t>
            </a:fld>
            <a:endParaRPr lang="en-US" dirty="0"/>
          </a:p>
        </p:txBody>
      </p:sp>
    </p:spTree>
    <p:extLst>
      <p:ext uri="{BB962C8B-B14F-4D97-AF65-F5344CB8AC3E}">
        <p14:creationId xmlns:p14="http://schemas.microsoft.com/office/powerpoint/2010/main" val="2412535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key aspects of journey management that will help you ensure a safe journey: the</a:t>
            </a:r>
            <a:r>
              <a:rPr lang="en-US" baseline="0" dirty="0"/>
              <a:t> planning, the preparation, undertaking the journey, and sharing learnings after the journey is completed.</a:t>
            </a:r>
            <a:endParaRPr lang="en-US" dirty="0"/>
          </a:p>
          <a:p>
            <a:endParaRPr lang="en-US" dirty="0"/>
          </a:p>
          <a:p>
            <a:r>
              <a:rPr lang="en-US" dirty="0"/>
              <a:t>Many of our journeys are routinely through highly populated areas where emergency response will be quick and people are around to call for help.  But what if you are travelling through a remote area, areas where access is difficult, or population density is low?  How about the condition of the roads and the impact of weather conditions? Consider consulting with local office or colleagues familiar with the chosen route if there are any unknown risks that may need to be mitigated.</a:t>
            </a:r>
          </a:p>
          <a:p>
            <a:endParaRPr lang="en-US" dirty="0"/>
          </a:p>
          <a:p>
            <a:r>
              <a:rPr lang="en-AU" dirty="0"/>
              <a:t>When planning the journey think of risk</a:t>
            </a:r>
            <a:r>
              <a:rPr lang="en-AU" baseline="0" dirty="0"/>
              <a:t> factors such as</a:t>
            </a:r>
            <a:endParaRPr lang="en-AU" dirty="0"/>
          </a:p>
          <a:p>
            <a:pPr lvl="1">
              <a:spcAft>
                <a:spcPts val="1200"/>
              </a:spcAft>
              <a:buFont typeface="Wingdings" panose="05000000000000000000" pitchFamily="2" charset="2"/>
              <a:buChar char="§"/>
            </a:pPr>
            <a:r>
              <a:rPr lang="en-AU" dirty="0">
                <a:solidFill>
                  <a:schemeClr val="tx1">
                    <a:lumMod val="75000"/>
                    <a:lumOff val="25000"/>
                  </a:schemeClr>
                </a:solidFill>
                <a:latin typeface="Arial" panose="020B0604020202020204" pitchFamily="34" charset="0"/>
                <a:cs typeface="Arial" panose="020B0604020202020204" pitchFamily="34" charset="0"/>
              </a:rPr>
              <a:t>Remoteness.</a:t>
            </a:r>
          </a:p>
          <a:p>
            <a:pPr lvl="1">
              <a:spcAft>
                <a:spcPts val="1200"/>
              </a:spcAft>
              <a:buFont typeface="Wingdings" panose="05000000000000000000" pitchFamily="2" charset="2"/>
              <a:buChar char="§"/>
            </a:pPr>
            <a:r>
              <a:rPr lang="en-AU" dirty="0">
                <a:solidFill>
                  <a:schemeClr val="tx1">
                    <a:lumMod val="75000"/>
                    <a:lumOff val="25000"/>
                  </a:schemeClr>
                </a:solidFill>
                <a:latin typeface="Arial" panose="020B0604020202020204" pitchFamily="34" charset="0"/>
                <a:cs typeface="Arial" panose="020B0604020202020204" pitchFamily="34" charset="0"/>
              </a:rPr>
              <a:t>Road / weather conditions.</a:t>
            </a:r>
          </a:p>
          <a:p>
            <a:pPr lvl="1">
              <a:spcAft>
                <a:spcPts val="1200"/>
              </a:spcAft>
              <a:buFont typeface="Wingdings" panose="05000000000000000000" pitchFamily="2" charset="2"/>
              <a:buChar char="§"/>
            </a:pPr>
            <a:r>
              <a:rPr lang="en-AU" dirty="0">
                <a:solidFill>
                  <a:schemeClr val="tx1">
                    <a:lumMod val="75000"/>
                    <a:lumOff val="25000"/>
                  </a:schemeClr>
                </a:solidFill>
                <a:latin typeface="Arial" panose="020B0604020202020204" pitchFamily="34" charset="0"/>
                <a:cs typeface="Arial" panose="020B0604020202020204" pitchFamily="34" charset="0"/>
              </a:rPr>
              <a:t>Personal security factors (e.g. time of day).</a:t>
            </a:r>
          </a:p>
          <a:p>
            <a:pPr lvl="1">
              <a:spcAft>
                <a:spcPts val="1200"/>
              </a:spcAft>
              <a:buFont typeface="Wingdings" panose="05000000000000000000" pitchFamily="2" charset="2"/>
              <a:buChar char="§"/>
            </a:pPr>
            <a:r>
              <a:rPr lang="en-AU" dirty="0">
                <a:solidFill>
                  <a:schemeClr val="tx1">
                    <a:lumMod val="75000"/>
                    <a:lumOff val="25000"/>
                  </a:schemeClr>
                </a:solidFill>
                <a:latin typeface="Arial" panose="020B0604020202020204" pitchFamily="34" charset="0"/>
                <a:cs typeface="Arial" panose="020B0604020202020204" pitchFamily="34" charset="0"/>
              </a:rPr>
              <a:t>Vehicle</a:t>
            </a:r>
          </a:p>
          <a:p>
            <a:pPr lvl="1">
              <a:spcAft>
                <a:spcPts val="1200"/>
              </a:spcAft>
              <a:buFont typeface="Wingdings" panose="05000000000000000000" pitchFamily="2" charset="2"/>
              <a:buChar char="§"/>
            </a:pPr>
            <a:r>
              <a:rPr lang="en-AU" dirty="0">
                <a:solidFill>
                  <a:schemeClr val="tx1">
                    <a:lumMod val="75000"/>
                    <a:lumOff val="25000"/>
                  </a:schemeClr>
                </a:solidFill>
                <a:latin typeface="Arial" panose="020B0604020202020204" pitchFamily="34" charset="0"/>
                <a:cs typeface="Arial" panose="020B0604020202020204" pitchFamily="34" charset="0"/>
              </a:rPr>
              <a:t>Emergency equipment </a:t>
            </a:r>
            <a:endParaRPr lang="en-US" dirty="0"/>
          </a:p>
          <a:p>
            <a:r>
              <a:rPr lang="en-US" dirty="0"/>
              <a:t> </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noProof="0" dirty="0"/>
              <a:t>When traveling by air, c</a:t>
            </a:r>
            <a:r>
              <a:rPr lang="en-CA" altLang="en-US" noProof="0" dirty="0"/>
              <a:t>hoose</a:t>
            </a:r>
            <a:r>
              <a:rPr lang="en-CA" altLang="en-US" baseline="0" noProof="0" dirty="0"/>
              <a:t> the highest rated airline whenever possible. If a part of the journey includes a charter airline (contracted by Golder or the client) contact the HSSE team to conduct a risk assessment. For helicopter use a risk assessment commensurate to the risks associated must be completed. Contact the HSSE team for </a:t>
            </a:r>
            <a:r>
              <a:rPr lang="en-US" altLang="en-US" baseline="0" noProof="0" dirty="0"/>
              <a:t>assistance with this type of assessment.</a:t>
            </a:r>
          </a:p>
          <a:p>
            <a:endParaRPr lang="en-US" dirty="0"/>
          </a:p>
          <a:p>
            <a:r>
              <a:rPr lang="en-US" dirty="0"/>
              <a:t>Are you traveling to or through an area where there is a security risk?  If you are, there is a high risk travel process that you will need to follow. </a:t>
            </a:r>
            <a:endParaRPr lang="es-419" dirty="0"/>
          </a:p>
          <a:p>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22</a:t>
            </a:fld>
            <a:endParaRPr lang="en-US" dirty="0"/>
          </a:p>
        </p:txBody>
      </p:sp>
    </p:spTree>
    <p:extLst>
      <p:ext uri="{BB962C8B-B14F-4D97-AF65-F5344CB8AC3E}">
        <p14:creationId xmlns:p14="http://schemas.microsoft.com/office/powerpoint/2010/main" val="344187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CA" sz="1200" kern="1200" dirty="0">
                <a:solidFill>
                  <a:schemeClr val="tx1"/>
                </a:solidFill>
                <a:effectLst/>
                <a:latin typeface="Times New Roman" pitchFamily="18" charset="0"/>
                <a:ea typeface="+mn-ea"/>
                <a:cs typeface="+mn-cs"/>
              </a:rPr>
              <a:t>Whenever you travel, you will need a Journey Management Plan, however the detail involved will depend on the risk associated with the travel. </a:t>
            </a:r>
            <a:r>
              <a:rPr kumimoji="1" lang="en-US" sz="1200" kern="1200" dirty="0">
                <a:solidFill>
                  <a:schemeClr val="tx1"/>
                </a:solidFill>
                <a:effectLst/>
                <a:latin typeface="Times New Roman" pitchFamily="18" charset="0"/>
                <a:ea typeface="+mn-ea"/>
                <a:cs typeface="+mn-cs"/>
              </a:rPr>
              <a:t>Our journey management process does not apply to the regular commute to and from the home office but will cover the travel </a:t>
            </a:r>
            <a:r>
              <a:rPr kumimoji="1" lang="en-US" sz="1200" kern="1200" dirty="0">
                <a:solidFill>
                  <a:srgbClr val="FF0000"/>
                </a:solidFill>
                <a:effectLst/>
                <a:latin typeface="Times New Roman" pitchFamily="18" charset="0"/>
                <a:ea typeface="+mn-ea"/>
                <a:cs typeface="+mn-cs"/>
              </a:rPr>
              <a:t>from</a:t>
            </a:r>
            <a:r>
              <a:rPr kumimoji="1" lang="en-US" sz="1200" kern="1200" dirty="0">
                <a:solidFill>
                  <a:schemeClr val="tx1"/>
                </a:solidFill>
                <a:effectLst/>
                <a:latin typeface="Times New Roman" pitchFamily="18" charset="0"/>
                <a:ea typeface="+mn-ea"/>
                <a:cs typeface="+mn-cs"/>
              </a:rPr>
              <a:t> the employee to a project work site, client’s office, conference venue or any other location where there are risks that need to be managed.</a:t>
            </a:r>
            <a:endParaRPr kumimoji="1" lang="en-CA" sz="1200" kern="1200" dirty="0">
              <a:solidFill>
                <a:schemeClr val="tx1"/>
              </a:solidFill>
              <a:effectLst/>
              <a:latin typeface="Times New Roman" pitchFamily="18" charset="0"/>
              <a:ea typeface="+mn-ea"/>
              <a:cs typeface="+mn-cs"/>
            </a:endParaRPr>
          </a:p>
          <a:p>
            <a:endParaRPr kumimoji="1" lang="en-CA" sz="1200" kern="1200" dirty="0">
              <a:solidFill>
                <a:schemeClr val="tx1"/>
              </a:solidFill>
              <a:effectLst/>
              <a:latin typeface="Times New Roman"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CA" sz="1200" kern="1200" baseline="0" dirty="0">
                <a:solidFill>
                  <a:schemeClr val="tx1"/>
                </a:solidFill>
                <a:effectLst/>
                <a:latin typeface="Times New Roman" pitchFamily="18" charset="0"/>
                <a:ea typeface="+mn-ea"/>
                <a:cs typeface="+mn-cs"/>
              </a:rPr>
              <a:t>It could all be recorded </a:t>
            </a:r>
            <a:r>
              <a:rPr lang="en-AU" dirty="0"/>
              <a:t>on a single page</a:t>
            </a:r>
            <a:r>
              <a:rPr lang="en-AU" baseline="0" dirty="0"/>
              <a:t> that includes</a:t>
            </a:r>
            <a:r>
              <a:rPr kumimoji="1" lang="en-CA" sz="1200" kern="1200" dirty="0">
                <a:solidFill>
                  <a:schemeClr val="tx1"/>
                </a:solidFill>
                <a:effectLst/>
                <a:latin typeface="Times New Roman" pitchFamily="18" charset="0"/>
                <a:ea typeface="+mn-ea"/>
                <a:cs typeface="+mn-cs"/>
              </a:rPr>
              <a:t> a check-in procedure, hazards associated with the travel and actions to be taken before the trip.</a:t>
            </a:r>
          </a:p>
          <a:p>
            <a:endParaRPr lang="en-AU" dirty="0"/>
          </a:p>
          <a:p>
            <a:r>
              <a:rPr lang="en-AU" dirty="0"/>
              <a:t>What should the JMP include?</a:t>
            </a:r>
          </a:p>
          <a:p>
            <a:r>
              <a:rPr lang="en-AU" sz="1200" b="0" dirty="0">
                <a:solidFill>
                  <a:schemeClr val="accent2"/>
                </a:solidFill>
              </a:rPr>
              <a:t>It’s a Combination of Three C’s</a:t>
            </a:r>
            <a:endParaRPr lang="en-CA" sz="1200" b="0" dirty="0">
              <a:solidFill>
                <a:schemeClr val="accent2"/>
              </a:solidFill>
            </a:endParaRPr>
          </a:p>
          <a:p>
            <a:endParaRPr lang="en-CA" dirty="0"/>
          </a:p>
          <a:p>
            <a:pPr marL="171450" indent="-171450">
              <a:buFont typeface="Arial" panose="020B0604020202020204" pitchFamily="34" charset="0"/>
              <a:buChar char="•"/>
            </a:pPr>
            <a:r>
              <a:rPr kumimoji="1" lang="en-CA" sz="1200" kern="1200" dirty="0">
                <a:solidFill>
                  <a:schemeClr val="tx1"/>
                </a:solidFill>
                <a:effectLst/>
                <a:latin typeface="Times New Roman" pitchFamily="18" charset="0"/>
                <a:ea typeface="+mn-ea"/>
                <a:cs typeface="+mn-cs"/>
              </a:rPr>
              <a:t> </a:t>
            </a:r>
            <a:r>
              <a:rPr kumimoji="1" lang="en-CA" sz="1200" b="1" kern="1200" dirty="0">
                <a:solidFill>
                  <a:schemeClr val="tx1"/>
                </a:solidFill>
                <a:effectLst/>
                <a:latin typeface="Times New Roman" pitchFamily="18" charset="0"/>
                <a:ea typeface="+mn-ea"/>
                <a:cs typeface="+mn-cs"/>
              </a:rPr>
              <a:t>Checking-in</a:t>
            </a:r>
            <a:r>
              <a:rPr kumimoji="1" lang="en-CA" sz="1200" kern="1200" dirty="0">
                <a:solidFill>
                  <a:schemeClr val="tx1"/>
                </a:solidFill>
                <a:effectLst/>
                <a:latin typeface="Times New Roman" pitchFamily="18" charset="0"/>
                <a:ea typeface="+mn-ea"/>
                <a:cs typeface="+mn-cs"/>
              </a:rPr>
              <a:t> with your PM or contact person at agreed times. Before departing travelers must share their itinerary with their contact and agree on the check-in times.</a:t>
            </a:r>
          </a:p>
          <a:p>
            <a:pPr marL="171450" lvl="0" indent="-171450">
              <a:buFont typeface="Arial" panose="020B0604020202020204" pitchFamily="34" charset="0"/>
              <a:buChar char="•"/>
            </a:pPr>
            <a:r>
              <a:rPr kumimoji="1" lang="en-CA" sz="1200" kern="1200" dirty="0">
                <a:solidFill>
                  <a:schemeClr val="tx1"/>
                </a:solidFill>
                <a:effectLst/>
                <a:latin typeface="Times New Roman" pitchFamily="18" charset="0"/>
                <a:ea typeface="+mn-ea"/>
                <a:cs typeface="+mn-cs"/>
              </a:rPr>
              <a:t>Ensuring appropriate means of </a:t>
            </a:r>
            <a:r>
              <a:rPr kumimoji="1" lang="en-CA" sz="1200" b="1" kern="1200" dirty="0">
                <a:solidFill>
                  <a:schemeClr val="tx1"/>
                </a:solidFill>
                <a:effectLst/>
                <a:latin typeface="Times New Roman" pitchFamily="18" charset="0"/>
                <a:ea typeface="+mn-ea"/>
                <a:cs typeface="+mn-cs"/>
              </a:rPr>
              <a:t>communication</a:t>
            </a:r>
            <a:r>
              <a:rPr kumimoji="1" lang="en-CA" sz="1200" kern="1200" dirty="0">
                <a:solidFill>
                  <a:schemeClr val="tx1"/>
                </a:solidFill>
                <a:effectLst/>
                <a:latin typeface="Times New Roman" pitchFamily="18" charset="0"/>
                <a:ea typeface="+mn-ea"/>
                <a:cs typeface="+mn-cs"/>
              </a:rPr>
              <a:t>. This includes bringing a suitable device, verifying the area coverage for the method of communication selected and that we know how to use it. Charging equipment and back up batteries should also be considered.</a:t>
            </a:r>
          </a:p>
          <a:p>
            <a:pPr marL="171450" indent="-171450">
              <a:buFont typeface="Arial" panose="020B0604020202020204" pitchFamily="34" charset="0"/>
              <a:buChar char="•"/>
            </a:pPr>
            <a:r>
              <a:rPr kumimoji="1" lang="en-AU" sz="1200" kern="1200" dirty="0">
                <a:solidFill>
                  <a:schemeClr val="tx1"/>
                </a:solidFill>
                <a:effectLst/>
                <a:latin typeface="Times New Roman" pitchFamily="18" charset="0"/>
                <a:ea typeface="+mn-ea"/>
                <a:cs typeface="+mn-cs"/>
              </a:rPr>
              <a:t>Planning for foreseeable</a:t>
            </a:r>
            <a:r>
              <a:rPr kumimoji="1" lang="en-AU" sz="1200" b="1" kern="1200" dirty="0">
                <a:solidFill>
                  <a:schemeClr val="tx1"/>
                </a:solidFill>
                <a:effectLst/>
                <a:latin typeface="Times New Roman" pitchFamily="18" charset="0"/>
                <a:ea typeface="+mn-ea"/>
                <a:cs typeface="+mn-cs"/>
              </a:rPr>
              <a:t> contingency </a:t>
            </a:r>
            <a:r>
              <a:rPr kumimoji="1" lang="en-AU" sz="1200" kern="1200" dirty="0">
                <a:solidFill>
                  <a:schemeClr val="tx1"/>
                </a:solidFill>
                <a:effectLst/>
                <a:latin typeface="Times New Roman" pitchFamily="18" charset="0"/>
                <a:ea typeface="+mn-ea"/>
                <a:cs typeface="+mn-cs"/>
              </a:rPr>
              <a:t>situations.</a:t>
            </a:r>
            <a:r>
              <a:rPr kumimoji="1" lang="en-AU" sz="1200" b="1" kern="1200" dirty="0">
                <a:solidFill>
                  <a:schemeClr val="tx1"/>
                </a:solidFill>
                <a:effectLst/>
                <a:latin typeface="Times New Roman" pitchFamily="18" charset="0"/>
                <a:ea typeface="+mn-ea"/>
                <a:cs typeface="+mn-cs"/>
              </a:rPr>
              <a:t> </a:t>
            </a:r>
            <a:r>
              <a:rPr kumimoji="1" lang="en-AU" sz="1200" kern="1200" dirty="0">
                <a:solidFill>
                  <a:schemeClr val="tx1"/>
                </a:solidFill>
                <a:effectLst/>
                <a:latin typeface="Times New Roman" pitchFamily="18" charset="0"/>
                <a:ea typeface="+mn-ea"/>
                <a:cs typeface="+mn-cs"/>
              </a:rPr>
              <a:t>This means packing emergency equipment such as fire extinguisher, a first aid kit, sufficient food and water and vehicle recover equipment. </a:t>
            </a:r>
            <a:r>
              <a:rPr kumimoji="1" lang="en-CA" sz="1200" kern="1200" dirty="0">
                <a:solidFill>
                  <a:schemeClr val="tx1"/>
                </a:solidFill>
                <a:effectLst/>
                <a:latin typeface="Times New Roman" pitchFamily="18" charset="0"/>
                <a:ea typeface="+mn-ea"/>
                <a:cs typeface="+mn-cs"/>
              </a:rPr>
              <a:t>Think of the weather and road conditions that you may encounter .</a:t>
            </a:r>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23</a:t>
            </a:fld>
            <a:endParaRPr lang="en-US" dirty="0"/>
          </a:p>
        </p:txBody>
      </p:sp>
    </p:spTree>
    <p:extLst>
      <p:ext uri="{BB962C8B-B14F-4D97-AF65-F5344CB8AC3E}">
        <p14:creationId xmlns:p14="http://schemas.microsoft.com/office/powerpoint/2010/main" val="315958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classify Projects into</a:t>
            </a:r>
            <a:r>
              <a:rPr lang="en-US" baseline="0" dirty="0"/>
              <a:t> 3 broad categories; LOW, MEDIUM and HIGH complexity. The </a:t>
            </a:r>
            <a:r>
              <a:rPr lang="en-US" baseline="0" dirty="0" err="1"/>
              <a:t>HSSE</a:t>
            </a:r>
            <a:r>
              <a:rPr lang="en-US" baseline="0" dirty="0"/>
              <a:t> Risk tools we use will be determined by this classification</a:t>
            </a: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4</a:t>
            </a:fld>
            <a:endParaRPr lang="en-US" dirty="0"/>
          </a:p>
        </p:txBody>
      </p:sp>
    </p:spTree>
    <p:extLst>
      <p:ext uri="{BB962C8B-B14F-4D97-AF65-F5344CB8AC3E}">
        <p14:creationId xmlns:p14="http://schemas.microsoft.com/office/powerpoint/2010/main" val="1296271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24</a:t>
            </a:fld>
            <a:endParaRPr lang="en-US" dirty="0"/>
          </a:p>
        </p:txBody>
      </p:sp>
    </p:spTree>
    <p:extLst>
      <p:ext uri="{BB962C8B-B14F-4D97-AF65-F5344CB8AC3E}">
        <p14:creationId xmlns:p14="http://schemas.microsoft.com/office/powerpoint/2010/main" val="2409011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25</a:t>
            </a:fld>
            <a:endParaRPr lang="en-US" dirty="0"/>
          </a:p>
        </p:txBody>
      </p:sp>
    </p:spTree>
    <p:extLst>
      <p:ext uri="{BB962C8B-B14F-4D97-AF65-F5344CB8AC3E}">
        <p14:creationId xmlns:p14="http://schemas.microsoft.com/office/powerpoint/2010/main" val="3112771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26</a:t>
            </a:fld>
            <a:endParaRPr lang="en-US" dirty="0"/>
          </a:p>
        </p:txBody>
      </p:sp>
    </p:spTree>
    <p:extLst>
      <p:ext uri="{BB962C8B-B14F-4D97-AF65-F5344CB8AC3E}">
        <p14:creationId xmlns:p14="http://schemas.microsoft.com/office/powerpoint/2010/main" val="3931289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Consider the following scenario and answer the questions that will show on the screen.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u="none"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u="none" baseline="0" dirty="0"/>
              <a:t>[read slide]</a:t>
            </a:r>
          </a:p>
          <a:p>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28</a:t>
            </a:fld>
            <a:endParaRPr lang="en-US" dirty="0"/>
          </a:p>
        </p:txBody>
      </p:sp>
    </p:spTree>
    <p:extLst>
      <p:ext uri="{BB962C8B-B14F-4D97-AF65-F5344CB8AC3E}">
        <p14:creationId xmlns:p14="http://schemas.microsoft.com/office/powerpoint/2010/main" val="1173710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63" indent="-233363">
              <a:lnSpc>
                <a:spcPct val="90000"/>
              </a:lnSpc>
              <a:buFont typeface="Arial" panose="020B0604020202020204" pitchFamily="34" charset="0"/>
              <a:buChar char="•"/>
            </a:pPr>
            <a:r>
              <a:rPr lang="en-US" sz="1200" b="1" kern="0" dirty="0">
                <a:solidFill>
                  <a:srgbClr val="1C2630"/>
                </a:solidFill>
                <a:latin typeface="Arial" panose="020B0604020202020204" pitchFamily="34" charset="0"/>
                <a:cs typeface="Arial" panose="020B0604020202020204" pitchFamily="34" charset="0"/>
              </a:rPr>
              <a:t>1 Yes. </a:t>
            </a:r>
            <a:r>
              <a:rPr lang="en-US" sz="1200" kern="0" dirty="0">
                <a:solidFill>
                  <a:srgbClr val="1C2630"/>
                </a:solidFill>
                <a:latin typeface="Arial" panose="020B0604020202020204" pitchFamily="34" charset="0"/>
                <a:cs typeface="Arial" panose="020B0604020202020204" pitchFamily="34" charset="0"/>
              </a:rPr>
              <a:t>Because he is traveling alone to a remote location with no cellphone coverage.</a:t>
            </a:r>
          </a:p>
          <a:p>
            <a:pPr marL="233363" indent="-233363">
              <a:lnSpc>
                <a:spcPct val="90000"/>
              </a:lnSpc>
              <a:buFont typeface="Arial" panose="020B0604020202020204" pitchFamily="34" charset="0"/>
              <a:buChar char="•"/>
            </a:pPr>
            <a:endParaRPr lang="en-US" sz="1200" kern="0" dirty="0">
              <a:solidFill>
                <a:srgbClr val="1C2630"/>
              </a:solidFill>
              <a:latin typeface="Arial" panose="020B0604020202020204" pitchFamily="34" charset="0"/>
              <a:cs typeface="Arial" panose="020B0604020202020204" pitchFamily="34" charset="0"/>
            </a:endParaRPr>
          </a:p>
          <a:p>
            <a:pPr marL="233363" marR="0" lvl="0" indent="-233363"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CA" sz="1200" b="1" dirty="0"/>
              <a:t>2 Yes</a:t>
            </a:r>
            <a:endParaRPr lang="en-CA" dirty="0"/>
          </a:p>
          <a:p>
            <a:pPr marL="0" indent="0">
              <a:lnSpc>
                <a:spcPct val="90000"/>
              </a:lnSpc>
              <a:buFont typeface="Arial" panose="020B0604020202020204" pitchFamily="34" charset="0"/>
              <a:buNone/>
            </a:pPr>
            <a:endParaRPr lang="en-US" sz="1200" b="1" kern="0" dirty="0">
              <a:solidFill>
                <a:srgbClr val="1C2630"/>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E7CAE20C-D77B-4EB7-AE52-E2B9CECD256E}" type="slidenum">
              <a:rPr lang="en-US" smtClean="0"/>
              <a:pPr/>
              <a:t>29</a:t>
            </a:fld>
            <a:endParaRPr lang="en-US" dirty="0"/>
          </a:p>
        </p:txBody>
      </p:sp>
    </p:spTree>
    <p:extLst>
      <p:ext uri="{BB962C8B-B14F-4D97-AF65-F5344CB8AC3E}">
        <p14:creationId xmlns:p14="http://schemas.microsoft.com/office/powerpoint/2010/main" val="1982956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3363" indent="-233363">
              <a:lnSpc>
                <a:spcPct val="90000"/>
              </a:lnSpc>
              <a:buFont typeface="Arial" panose="020B0604020202020204" pitchFamily="34" charset="0"/>
              <a:buChar char="•"/>
            </a:pPr>
            <a:r>
              <a:rPr lang="en-US" sz="1200" b="1" kern="0" dirty="0">
                <a:solidFill>
                  <a:srgbClr val="1C2630"/>
                </a:solidFill>
                <a:latin typeface="Arial" panose="020B0604020202020204" pitchFamily="34" charset="0"/>
                <a:cs typeface="Arial" panose="020B0604020202020204" pitchFamily="34" charset="0"/>
              </a:rPr>
              <a:t>3</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Not applicable: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dirty="0"/>
              <a:t>Bring sunglasses and bathing suit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dirty="0"/>
              <a:t>Complete a Project High Risk Travel Assessment </a:t>
            </a:r>
          </a:p>
          <a:p>
            <a:pPr marL="233363" indent="-233363">
              <a:lnSpc>
                <a:spcPct val="90000"/>
              </a:lnSpc>
              <a:buFont typeface="Arial" panose="020B0604020202020204" pitchFamily="34" charset="0"/>
              <a:buChar char="•"/>
            </a:pPr>
            <a:endParaRPr lang="en-US" sz="1200" b="1" kern="0" dirty="0">
              <a:solidFill>
                <a:srgbClr val="1C2630"/>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30</a:t>
            </a:fld>
            <a:endParaRPr lang="en-US" dirty="0"/>
          </a:p>
        </p:txBody>
      </p:sp>
    </p:spTree>
    <p:extLst>
      <p:ext uri="{BB962C8B-B14F-4D97-AF65-F5344CB8AC3E}">
        <p14:creationId xmlns:p14="http://schemas.microsoft.com/office/powerpoint/2010/main" val="401432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dirty="0"/>
              <a:t>A Work Method Statement is</a:t>
            </a:r>
            <a:r>
              <a:rPr lang="en-AU" baseline="0" dirty="0"/>
              <a:t> a</a:t>
            </a:r>
            <a:r>
              <a:rPr lang="en-AU" dirty="0"/>
              <a:t> documented assessment of the hazards associated with each step of a task including mitigating controls.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As demonstrated in the previous slides a </a:t>
            </a:r>
            <a:r>
              <a:rPr lang="en-AU" dirty="0"/>
              <a:t>Work Method Statement </a:t>
            </a:r>
            <a:r>
              <a:rPr lang="en-AU" sz="1200" b="0" i="0" u="none" strike="noStrike" kern="1200" baseline="0" dirty="0">
                <a:solidFill>
                  <a:schemeClr val="tx1"/>
                </a:solidFill>
                <a:latin typeface="Arial" charset="0"/>
                <a:ea typeface="ヒラギノ角ゴ Pro W3" pitchFamily="-32" charset="-128"/>
                <a:cs typeface="+mn-cs"/>
              </a:rPr>
              <a:t>may be suitable as an alternative to a HSSE Plan for low complexity projects as well as suitable as a supporting risk tool for more complex projects.  In some regions completing a Work Method Statement is a legislative requirement.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0" i="0" u="none" strike="noStrike" kern="1200" baseline="0" dirty="0">
              <a:solidFill>
                <a:schemeClr val="tx1"/>
              </a:solidFill>
              <a:latin typeface="Arial" charset="0"/>
              <a:ea typeface="ヒラギノ角ゴ Pro W3" pitchFamily="-3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At a minimum, Work Method Statements shall be developed for activities, equipment and machinery where there exists a risk of significant harm to a person or the environment, or where administrative controls have been identified during the risk assessment process, or where hazards can not be mitigated by engineering controls.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0" i="0" u="none" strike="noStrike" kern="1200" baseline="0" dirty="0">
              <a:solidFill>
                <a:schemeClr val="tx1"/>
              </a:solidFill>
              <a:latin typeface="Arial" charset="0"/>
              <a:ea typeface="ヒラギノ角ゴ Pro W3" pitchFamily="-3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Where a </a:t>
            </a:r>
            <a:r>
              <a:rPr lang="en-AU" dirty="0"/>
              <a:t>Work Method Statement </a:t>
            </a:r>
            <a:r>
              <a:rPr lang="en-AU" sz="1200" b="0" i="0" u="none" strike="noStrike" kern="1200" baseline="0" dirty="0">
                <a:solidFill>
                  <a:schemeClr val="tx1"/>
                </a:solidFill>
                <a:latin typeface="Arial" charset="0"/>
                <a:ea typeface="ヒラギノ角ゴ Pro W3" pitchFamily="-32" charset="-128"/>
                <a:cs typeface="+mn-cs"/>
              </a:rPr>
              <a:t>is required it shall be completed before starting the task and personnel involved in the task shall be included in the development of the Work Method Statement. </a:t>
            </a: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dirty="0"/>
          </a:p>
          <a:p>
            <a:endParaRPr lang="en-AU" dirty="0"/>
          </a:p>
        </p:txBody>
      </p:sp>
      <p:sp>
        <p:nvSpPr>
          <p:cNvPr id="4" name="Slide Number Placeholder 3"/>
          <p:cNvSpPr>
            <a:spLocks noGrp="1"/>
          </p:cNvSpPr>
          <p:nvPr>
            <p:ph type="sldNum" sz="quarter" idx="10"/>
          </p:nvPr>
        </p:nvSpPr>
        <p:spPr/>
        <p:txBody>
          <a:bodyPr/>
          <a:lstStyle/>
          <a:p>
            <a:pPr>
              <a:defRPr/>
            </a:pPr>
            <a:fld id="{561C80DA-910F-414F-8C65-308AAD7C4EB5}" type="slidenum">
              <a:rPr lang="en-US" smtClean="0">
                <a:solidFill>
                  <a:srgbClr val="000000"/>
                </a:solidFill>
              </a:rPr>
              <a:pPr>
                <a:defRPr/>
              </a:pPr>
              <a:t>32</a:t>
            </a:fld>
            <a:endParaRPr lang="en-US" dirty="0">
              <a:solidFill>
                <a:srgbClr val="000000"/>
              </a:solidFill>
            </a:endParaRPr>
          </a:p>
        </p:txBody>
      </p:sp>
    </p:spTree>
    <p:extLst>
      <p:ext uri="{BB962C8B-B14F-4D97-AF65-F5344CB8AC3E}">
        <p14:creationId xmlns:p14="http://schemas.microsoft.com/office/powerpoint/2010/main" val="963808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dirty="0"/>
              <a:t>During the planning phase of a project, k</a:t>
            </a:r>
            <a:r>
              <a:rPr lang="en-AU" sz="1200" baseline="0" dirty="0"/>
              <a:t>ey risks associated with the work to be performed must be identified and controls implemented. The WMS is one of the tools at our disposal to assist</a:t>
            </a:r>
            <a:r>
              <a:rPr lang="en-AU" sz="1200" dirty="0"/>
              <a:t> with planning and also with monitoring of risks related to the  project tasks.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aseline="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u="none" baseline="0" dirty="0">
                <a:latin typeface="Arial" panose="020B0604020202020204" pitchFamily="34" charset="0"/>
                <a:cs typeface="Arial" panose="020B0604020202020204" pitchFamily="34" charset="0"/>
              </a:rPr>
              <a:t>It</a:t>
            </a:r>
            <a:r>
              <a:rPr lang="en-AU" sz="1200" dirty="0">
                <a:latin typeface="Arial" panose="020B0604020202020204" pitchFamily="34" charset="0"/>
                <a:cs typeface="Arial" panose="020B0604020202020204" pitchFamily="34" charset="0"/>
              </a:rPr>
              <a:t> may be used to complement the HSSE</a:t>
            </a:r>
            <a:r>
              <a:rPr lang="en-AU" sz="1200" baseline="0" dirty="0">
                <a:latin typeface="Arial" panose="020B0604020202020204" pitchFamily="34" charset="0"/>
                <a:cs typeface="Arial" panose="020B0604020202020204" pitchFamily="34" charset="0"/>
              </a:rPr>
              <a:t> Management Plan </a:t>
            </a:r>
            <a:r>
              <a:rPr lang="en-AU" sz="1200" dirty="0">
                <a:latin typeface="Arial" panose="020B0604020202020204" pitchFamily="34" charset="0"/>
                <a:cs typeface="Arial" panose="020B0604020202020204" pitchFamily="34" charset="0"/>
              </a:rPr>
              <a:t>or it can replace the project HSSE plan in combination with a Journey Management Plan in those Low complexity projects that are simple and short duration.</a:t>
            </a:r>
          </a:p>
          <a:p>
            <a:endParaRPr lang="en-AU" sz="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90000"/>
              </a:lnSpc>
              <a:spcBef>
                <a:spcPct val="30000"/>
              </a:spcBef>
              <a:spcAft>
                <a:spcPct val="0"/>
              </a:spcAft>
              <a:buClrTx/>
              <a:buSzTx/>
              <a:buFont typeface="Arial" panose="020B0604020202020204" pitchFamily="34" charset="0"/>
              <a:buNone/>
              <a:tabLst/>
              <a:defRPr/>
            </a:pPr>
            <a:r>
              <a:rPr lang="en-AU" sz="1200" u="none" baseline="0" dirty="0">
                <a:latin typeface="Arial" panose="020B0604020202020204" pitchFamily="34" charset="0"/>
                <a:cs typeface="Arial" panose="020B0604020202020204" pitchFamily="34" charset="0"/>
              </a:rPr>
              <a:t>Work Method Statements are required for</a:t>
            </a:r>
          </a:p>
          <a:p>
            <a:pPr marL="171450" indent="-171450">
              <a:lnSpc>
                <a:spcPct val="90000"/>
              </a:lnSpc>
              <a:buFont typeface="Arial" panose="020B0604020202020204" pitchFamily="34" charset="0"/>
              <a:buChar char="•"/>
            </a:pPr>
            <a:r>
              <a:rPr lang="en-US" sz="1200" kern="0" dirty="0">
                <a:solidFill>
                  <a:srgbClr val="1C2630"/>
                </a:solidFill>
                <a:latin typeface="Arial" panose="020B0604020202020204" pitchFamily="34" charset="0"/>
                <a:cs typeface="Arial" panose="020B0604020202020204" pitchFamily="34" charset="0"/>
              </a:rPr>
              <a:t>  High risk activities </a:t>
            </a:r>
          </a:p>
          <a:p>
            <a:pPr marL="233363" indent="-233363">
              <a:lnSpc>
                <a:spcPct val="90000"/>
              </a:lnSpc>
              <a:buFont typeface="Arial" panose="020B0604020202020204" pitchFamily="34" charset="0"/>
              <a:buChar char="•"/>
            </a:pPr>
            <a:r>
              <a:rPr lang="en-US" sz="1200" kern="0" dirty="0">
                <a:solidFill>
                  <a:srgbClr val="1C2630"/>
                </a:solidFill>
                <a:latin typeface="Arial" panose="020B0604020202020204" pitchFamily="34" charset="0"/>
                <a:cs typeface="Arial" panose="020B0604020202020204" pitchFamily="34" charset="0"/>
              </a:rPr>
              <a:t>Activities not included in the project HSSE Plan</a:t>
            </a:r>
          </a:p>
          <a:p>
            <a:pPr marL="233363" marR="0" lvl="0" indent="-233363" algn="l" defTabSz="914400" rtl="0" eaLnBrk="1" fontAlgn="base" latinLnBrk="0" hangingPunct="1">
              <a:lnSpc>
                <a:spcPct val="90000"/>
              </a:lnSpc>
              <a:spcBef>
                <a:spcPct val="30000"/>
              </a:spcBef>
              <a:spcAft>
                <a:spcPct val="0"/>
              </a:spcAft>
              <a:buClrTx/>
              <a:buSzTx/>
              <a:buFont typeface="Arial" panose="020B0604020202020204" pitchFamily="34" charset="0"/>
              <a:buChar char="•"/>
              <a:tabLst/>
              <a:defRPr/>
            </a:pPr>
            <a:r>
              <a:rPr lang="en-US" sz="1200" dirty="0">
                <a:solidFill>
                  <a:schemeClr val="tx1"/>
                </a:solidFill>
                <a:latin typeface="Arial" panose="020B0604020202020204" pitchFamily="34" charset="0"/>
                <a:cs typeface="Arial" panose="020B0604020202020204" pitchFamily="34" charset="0"/>
              </a:rPr>
              <a:t>In some cases developing a WMS may be a client requirement, they may call it Job Hazard Analysis, Job Safety Analysis or equivalent</a:t>
            </a:r>
            <a:endParaRPr lang="en-AU" sz="1200" u="none" baseline="0" dirty="0">
              <a:latin typeface="Arial" panose="020B0604020202020204" pitchFamily="34" charset="0"/>
              <a:cs typeface="Arial" panose="020B0604020202020204" pitchFamily="34" charset="0"/>
            </a:endParaRPr>
          </a:p>
          <a:p>
            <a:pPr marL="0" indent="0">
              <a:lnSpc>
                <a:spcPct val="90000"/>
              </a:lnSpc>
              <a:buFont typeface="Arial" panose="020B0604020202020204" pitchFamily="34" charset="0"/>
              <a:buNone/>
            </a:pPr>
            <a:r>
              <a:rPr lang="en-US" sz="1200" u="none" kern="0" baseline="0" dirty="0">
                <a:solidFill>
                  <a:srgbClr val="1C2630"/>
                </a:solidFill>
                <a:latin typeface="Arial" panose="020B0604020202020204" pitchFamily="34" charset="0"/>
                <a:cs typeface="Arial" panose="020B0604020202020204" pitchFamily="34" charset="0"/>
              </a:rPr>
              <a:t>They can also be used </a:t>
            </a:r>
            <a:r>
              <a:rPr lang="en-AU" sz="1200" u="none" baseline="0" dirty="0">
                <a:latin typeface="Arial" panose="020B0604020202020204" pitchFamily="34" charset="0"/>
                <a:cs typeface="Arial" panose="020B0604020202020204" pitchFamily="34" charset="0"/>
              </a:rPr>
              <a:t>at any other time as needed.</a:t>
            </a:r>
          </a:p>
        </p:txBody>
      </p:sp>
      <p:sp>
        <p:nvSpPr>
          <p:cNvPr id="4" name="Slide Number Placeholder 3"/>
          <p:cNvSpPr>
            <a:spLocks noGrp="1"/>
          </p:cNvSpPr>
          <p:nvPr>
            <p:ph type="sldNum" sz="quarter" idx="10"/>
          </p:nvPr>
        </p:nvSpPr>
        <p:spPr/>
        <p:txBody>
          <a:bodyPr/>
          <a:lstStyle/>
          <a:p>
            <a:fld id="{7CDBDE80-3D0C-A341-ABB0-EA87D0A84C23}" type="slidenum">
              <a:rPr lang="en-US" smtClean="0"/>
              <a:t>33</a:t>
            </a:fld>
            <a:endParaRPr lang="en-US" dirty="0"/>
          </a:p>
        </p:txBody>
      </p:sp>
    </p:spTree>
    <p:extLst>
      <p:ext uri="{BB962C8B-B14F-4D97-AF65-F5344CB8AC3E}">
        <p14:creationId xmlns:p14="http://schemas.microsoft.com/office/powerpoint/2010/main" val="462833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A </a:t>
            </a:r>
            <a:r>
              <a:rPr lang="en-AU" dirty="0"/>
              <a:t>Work Method Statement </a:t>
            </a:r>
            <a:r>
              <a:rPr lang="en-AU" sz="1200" b="0" i="0" u="none" strike="noStrike" kern="1200" baseline="0" dirty="0">
                <a:solidFill>
                  <a:schemeClr val="tx1"/>
                </a:solidFill>
                <a:latin typeface="Arial" charset="0"/>
                <a:ea typeface="ヒラギノ角ゴ Pro W3" pitchFamily="-32" charset="-128"/>
                <a:cs typeface="+mn-cs"/>
              </a:rPr>
              <a:t>provides the employee, and in some cases the team, with an understanding of the hazards, risks and controls required to safely undertake a task.</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AU" sz="1200" b="0" i="0" u="none" strike="noStrike" kern="1200" baseline="0" dirty="0">
              <a:solidFill>
                <a:schemeClr val="tx1"/>
              </a:solidFill>
              <a:latin typeface="Arial" charset="0"/>
              <a:ea typeface="ヒラギノ角ゴ Pro W3" pitchFamily="-3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For example a </a:t>
            </a:r>
            <a:r>
              <a:rPr lang="en-AU" dirty="0"/>
              <a:t>Work Method Statement </a:t>
            </a:r>
            <a:r>
              <a:rPr lang="en-AU" sz="1200" b="0" i="0" u="none" strike="noStrike" kern="1200" baseline="0" dirty="0">
                <a:solidFill>
                  <a:schemeClr val="tx1"/>
                </a:solidFill>
                <a:latin typeface="Arial" charset="0"/>
                <a:ea typeface="ヒラギノ角ゴ Pro W3" pitchFamily="-32" charset="-128"/>
                <a:cs typeface="+mn-cs"/>
              </a:rPr>
              <a:t>identifies: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The project, client and Golder team details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The permits and licenses required and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The responsibilities</a:t>
            </a:r>
          </a:p>
          <a:p>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34</a:t>
            </a:fld>
            <a:endParaRPr lang="en-US" dirty="0"/>
          </a:p>
        </p:txBody>
      </p:sp>
    </p:spTree>
    <p:extLst>
      <p:ext uri="{BB962C8B-B14F-4D97-AF65-F5344CB8AC3E}">
        <p14:creationId xmlns:p14="http://schemas.microsoft.com/office/powerpoint/2010/main" val="533187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i="0" u="none" strike="noStrike" kern="1200" baseline="0" dirty="0">
                <a:solidFill>
                  <a:schemeClr val="tx1"/>
                </a:solidFill>
                <a:latin typeface="Arial" charset="0"/>
                <a:ea typeface="ヒラギノ角ゴ Pro W3" pitchFamily="-32" charset="-128"/>
                <a:cs typeface="+mn-cs"/>
              </a:rPr>
              <a:t>The </a:t>
            </a:r>
            <a:r>
              <a:rPr lang="en-AU" dirty="0"/>
              <a:t>Work Method Statement </a:t>
            </a:r>
            <a:r>
              <a:rPr lang="en-AU" sz="1200" b="0" i="0" u="none" strike="noStrike" kern="1200" baseline="0" dirty="0">
                <a:solidFill>
                  <a:schemeClr val="tx1"/>
                </a:solidFill>
                <a:latin typeface="Arial" charset="0"/>
                <a:ea typeface="ヒラギノ角ゴ Pro W3" pitchFamily="-32" charset="-128"/>
                <a:cs typeface="+mn-cs"/>
              </a:rPr>
              <a:t>also specifies: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Competency requirements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Personal Protective Equipment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Plant and equipment requirements and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AU" sz="1200" b="0" i="0" u="none" strike="noStrike" kern="1200" baseline="0" dirty="0">
                <a:solidFill>
                  <a:schemeClr val="tx1"/>
                </a:solidFill>
                <a:latin typeface="Arial" charset="0"/>
                <a:ea typeface="ヒラギノ角ゴ Pro W3" pitchFamily="-32" charset="-128"/>
                <a:cs typeface="+mn-cs"/>
              </a:rPr>
              <a:t>Procedures and standards with which the work is required to comply</a:t>
            </a:r>
          </a:p>
          <a:p>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35</a:t>
            </a:fld>
            <a:endParaRPr lang="en-US" dirty="0"/>
          </a:p>
        </p:txBody>
      </p:sp>
    </p:spTree>
    <p:extLst>
      <p:ext uri="{BB962C8B-B14F-4D97-AF65-F5344CB8AC3E}">
        <p14:creationId xmlns:p14="http://schemas.microsoft.com/office/powerpoint/2010/main" val="162495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also remember</a:t>
            </a:r>
            <a:r>
              <a:rPr lang="en-US" baseline="0" dirty="0"/>
              <a:t> that the </a:t>
            </a:r>
            <a:r>
              <a:rPr lang="en-US" baseline="0" dirty="0" err="1"/>
              <a:t>HSSE</a:t>
            </a:r>
            <a:r>
              <a:rPr lang="en-US" baseline="0" dirty="0"/>
              <a:t> Risk Tools are dynamic; they are available AND should be used at various steps through the Project Life Cycle. Again, reading the Global </a:t>
            </a:r>
            <a:r>
              <a:rPr lang="en-US" baseline="0" dirty="0" err="1"/>
              <a:t>HSSE</a:t>
            </a:r>
            <a:r>
              <a:rPr lang="en-US" baseline="0" dirty="0"/>
              <a:t> Manual will help your understanding of the Project Life Cycle.</a:t>
            </a: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5</a:t>
            </a:fld>
            <a:endParaRPr lang="en-US" dirty="0"/>
          </a:p>
        </p:txBody>
      </p:sp>
    </p:spTree>
    <p:extLst>
      <p:ext uri="{BB962C8B-B14F-4D97-AF65-F5344CB8AC3E}">
        <p14:creationId xmlns:p14="http://schemas.microsoft.com/office/powerpoint/2010/main" val="3508518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u="none" dirty="0"/>
              <a:t>The</a:t>
            </a:r>
            <a:r>
              <a:rPr lang="en-AU" u="none" baseline="0" dirty="0"/>
              <a:t> </a:t>
            </a:r>
            <a:r>
              <a:rPr lang="en-AU" dirty="0"/>
              <a:t>Work Method Statement </a:t>
            </a:r>
            <a:r>
              <a:rPr lang="en-AU" u="none" baseline="0" dirty="0"/>
              <a:t>includes a risk assessment element that identifies</a:t>
            </a:r>
            <a:r>
              <a:rPr lang="en-AU" u="none" dirty="0"/>
              <a:t>:</a:t>
            </a:r>
          </a:p>
          <a:p>
            <a:pPr marL="171450" indent="-171450">
              <a:buFont typeface="Arial" panose="020B0604020202020204" pitchFamily="34" charset="0"/>
              <a:buChar char="•"/>
            </a:pPr>
            <a:r>
              <a:rPr lang="en-AU" dirty="0"/>
              <a:t>The main steps involved in</a:t>
            </a:r>
            <a:r>
              <a:rPr lang="en-AU" baseline="0" dirty="0"/>
              <a:t> completing</a:t>
            </a:r>
            <a:r>
              <a:rPr lang="en-AU" dirty="0"/>
              <a:t> the task</a:t>
            </a:r>
          </a:p>
          <a:p>
            <a:pPr marL="171450" indent="-171450">
              <a:buFont typeface="Arial" panose="020B0604020202020204" pitchFamily="34" charset="0"/>
              <a:buChar char="•"/>
            </a:pPr>
            <a:r>
              <a:rPr lang="en-AU" dirty="0"/>
              <a:t>A list of hazards associated with work </a:t>
            </a:r>
          </a:p>
          <a:p>
            <a:pPr marL="171450" indent="-171450">
              <a:buFont typeface="Arial" panose="020B0604020202020204" pitchFamily="34" charset="0"/>
              <a:buChar char="•"/>
            </a:pPr>
            <a:r>
              <a:rPr lang="en-AU" dirty="0"/>
              <a:t>Controls</a:t>
            </a:r>
            <a:r>
              <a:rPr lang="en-AU" baseline="0" dirty="0"/>
              <a:t> </a:t>
            </a:r>
            <a:r>
              <a:rPr lang="en-AU" dirty="0"/>
              <a:t>to be implemented to effectively manage the hazards and</a:t>
            </a:r>
          </a:p>
          <a:p>
            <a:pPr marL="171450" indent="-171450">
              <a:buFont typeface="Arial" panose="020B0604020202020204" pitchFamily="34" charset="0"/>
              <a:buChar char="•"/>
            </a:pPr>
            <a:r>
              <a:rPr lang="en-AU" dirty="0"/>
              <a:t>How the controls will be implemented, </a:t>
            </a:r>
            <a:r>
              <a:rPr lang="en-US" dirty="0"/>
              <a:t>monitored and reviewed</a:t>
            </a:r>
          </a:p>
          <a:p>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a:t>
            </a:r>
            <a:r>
              <a:rPr lang="en-AU" dirty="0"/>
              <a:t>Work Method Statement </a:t>
            </a:r>
            <a:r>
              <a:rPr lang="en-US" sz="1200" dirty="0"/>
              <a:t>should be short and focus on describing the </a:t>
            </a:r>
            <a:r>
              <a:rPr lang="en-US" sz="1200" u="sng" dirty="0"/>
              <a:t>specific</a:t>
            </a:r>
            <a:r>
              <a:rPr lang="en-US" sz="1200" dirty="0"/>
              <a:t> hazards identified for the task</a:t>
            </a:r>
            <a:r>
              <a:rPr lang="en-US" sz="1200" baseline="0" dirty="0"/>
              <a:t> </a:t>
            </a:r>
            <a:r>
              <a:rPr lang="en-US" sz="1200" dirty="0"/>
              <a:t>to be undertaken and the control measures to be put in place so that</a:t>
            </a:r>
            <a:r>
              <a:rPr lang="en-US" sz="1200" baseline="0" dirty="0"/>
              <a:t> </a:t>
            </a:r>
            <a:r>
              <a:rPr lang="en-US" sz="1200" dirty="0"/>
              <a:t>the work is carried out safely. A lengthy or overly detailed </a:t>
            </a:r>
            <a:r>
              <a:rPr lang="en-AU" dirty="0"/>
              <a:t>Work Method Statement </a:t>
            </a:r>
            <a:r>
              <a:rPr lang="en-US" sz="1200" dirty="0"/>
              <a:t>can be difficult to understand, or to apply, monitor or review. </a:t>
            </a:r>
          </a:p>
          <a:p>
            <a:endParaRPr lang="en-AU" dirty="0"/>
          </a:p>
          <a:p>
            <a:endParaRPr lang="en-AU"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36</a:t>
            </a:fld>
            <a:endParaRPr lang="en-US" dirty="0"/>
          </a:p>
        </p:txBody>
      </p:sp>
    </p:spTree>
    <p:extLst>
      <p:ext uri="{BB962C8B-B14F-4D97-AF65-F5344CB8AC3E}">
        <p14:creationId xmlns:p14="http://schemas.microsoft.com/office/powerpoint/2010/main" val="907025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page of the Work Method Statement identifies legal and other requirements applicable to the project</a:t>
            </a:r>
            <a:r>
              <a:rPr lang="en-US" baseline="0" dirty="0"/>
              <a:t> or task.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a:solidFill>
                  <a:schemeClr val="tx1"/>
                </a:solidFill>
                <a:latin typeface="Arial" charset="0"/>
                <a:ea typeface="ヒラギノ角ゴ Pro W3" pitchFamily="-32" charset="-128"/>
                <a:cs typeface="ヒラギノ角ゴ Pro W3"/>
              </a:rPr>
              <a:t>As with a HSSE Plan, each person performing a role in the task are required to read and sign the </a:t>
            </a:r>
            <a:r>
              <a:rPr lang="en-AU" dirty="0"/>
              <a:t>Work Method Statement </a:t>
            </a:r>
            <a:r>
              <a:rPr lang="en-US" sz="1200" b="0" i="0" u="none" strike="noStrike" kern="1200" baseline="0" dirty="0">
                <a:solidFill>
                  <a:schemeClr val="tx1"/>
                </a:solidFill>
                <a:latin typeface="Arial" charset="0"/>
                <a:ea typeface="ヒラギノ角ゴ Pro W3" pitchFamily="-32" charset="-128"/>
                <a:cs typeface="ヒラギノ角ゴ Pro W3"/>
              </a:rPr>
              <a:t>to understand and verify awareness of the controls and their responsibilities. </a:t>
            </a:r>
          </a:p>
          <a:p>
            <a:endParaRPr lang="en-US" baseline="0" dirty="0"/>
          </a:p>
          <a:p>
            <a:r>
              <a:rPr lang="en-US" baseline="0" dirty="0"/>
              <a:t>Final sign off of the Work Method Statement shall be made by the Project Manager or Supervisor confirming they agree with the work methods identified and that personnel involved have been consulted and instructed in the Work Method Statement content. </a:t>
            </a:r>
          </a:p>
          <a:p>
            <a:endParaRPr lang="en-US" baseline="0" dirty="0"/>
          </a:p>
          <a:p>
            <a:r>
              <a:rPr lang="en-US" baseline="0" dirty="0"/>
              <a:t> </a:t>
            </a:r>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37</a:t>
            </a:fld>
            <a:endParaRPr lang="en-US" dirty="0"/>
          </a:p>
        </p:txBody>
      </p:sp>
    </p:spTree>
    <p:extLst>
      <p:ext uri="{BB962C8B-B14F-4D97-AF65-F5344CB8AC3E}">
        <p14:creationId xmlns:p14="http://schemas.microsoft.com/office/powerpoint/2010/main" val="401999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[Place all items scattered around the screen. User will drag them to the correct location on the table.]</a:t>
            </a:r>
          </a:p>
          <a:p>
            <a:endParaRPr lang="en-CA" dirty="0"/>
          </a:p>
        </p:txBody>
      </p:sp>
      <p:sp>
        <p:nvSpPr>
          <p:cNvPr id="4" name="Slide Number Placeholder 3"/>
          <p:cNvSpPr>
            <a:spLocks noGrp="1"/>
          </p:cNvSpPr>
          <p:nvPr>
            <p:ph type="sldNum" sz="quarter" idx="10"/>
          </p:nvPr>
        </p:nvSpPr>
        <p:spPr/>
        <p:txBody>
          <a:bodyPr/>
          <a:lstStyle/>
          <a:p>
            <a:fld id="{E7CAE20C-D77B-4EB7-AE52-E2B9CECD256E}" type="slidenum">
              <a:rPr lang="en-US" smtClean="0"/>
              <a:pPr/>
              <a:t>39</a:t>
            </a:fld>
            <a:endParaRPr lang="en-US" dirty="0"/>
          </a:p>
        </p:txBody>
      </p:sp>
    </p:spTree>
    <p:extLst>
      <p:ext uri="{BB962C8B-B14F-4D97-AF65-F5344CB8AC3E}">
        <p14:creationId xmlns:p14="http://schemas.microsoft.com/office/powerpoint/2010/main" val="1441959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[Place all items scattered around the screen. User will drag them to the correct location on the table.]</a:t>
            </a:r>
          </a:p>
          <a:p>
            <a:endParaRPr lang="en-CA" dirty="0"/>
          </a:p>
        </p:txBody>
      </p:sp>
      <p:sp>
        <p:nvSpPr>
          <p:cNvPr id="4" name="Slide Number Placeholder 3"/>
          <p:cNvSpPr>
            <a:spLocks noGrp="1"/>
          </p:cNvSpPr>
          <p:nvPr>
            <p:ph type="sldNum" sz="quarter" idx="10"/>
          </p:nvPr>
        </p:nvSpPr>
        <p:spPr/>
        <p:txBody>
          <a:bodyPr/>
          <a:lstStyle/>
          <a:p>
            <a:fld id="{E7CAE20C-D77B-4EB7-AE52-E2B9CECD256E}" type="slidenum">
              <a:rPr lang="en-US" smtClean="0"/>
              <a:pPr/>
              <a:t>40</a:t>
            </a:fld>
            <a:endParaRPr lang="en-US" dirty="0"/>
          </a:p>
        </p:txBody>
      </p:sp>
    </p:spTree>
    <p:extLst>
      <p:ext uri="{BB962C8B-B14F-4D97-AF65-F5344CB8AC3E}">
        <p14:creationId xmlns:p14="http://schemas.microsoft.com/office/powerpoint/2010/main" val="3495486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AU" b="0" baseline="0" dirty="0"/>
              <a:t>Although we plan in advance</a:t>
            </a:r>
            <a:r>
              <a:rPr lang="en-AU" dirty="0"/>
              <a:t> for the </a:t>
            </a:r>
            <a:r>
              <a:rPr lang="en-AU" baseline="0" dirty="0"/>
              <a:t>hazards and risks that we anticipate, </a:t>
            </a:r>
            <a:r>
              <a:rPr lang="en-AU" dirty="0"/>
              <a:t>workplace conditions or tasks</a:t>
            </a:r>
            <a:r>
              <a:rPr lang="en-AU" baseline="0" dirty="0"/>
              <a:t> can and do change.  For example, when we arrive at a project site to complete a task we find that something unexpected is present such as nearby machinery in operation, or unexpected work is being carried out, or a new contractor is on the site.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b="0"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AU" b="0" dirty="0"/>
              <a:t>A Job Safety</a:t>
            </a:r>
            <a:r>
              <a:rPr lang="en-AU" b="0" baseline="0" dirty="0"/>
              <a:t> and Environment Analysis, or what we will call a “JSEA”,</a:t>
            </a:r>
            <a:r>
              <a:rPr lang="en-AU" b="0" dirty="0"/>
              <a:t> addresses</a:t>
            </a:r>
            <a:r>
              <a:rPr lang="en-AU" b="0" baseline="0" dirty="0"/>
              <a:t> situational risk and verifies that the actual workplace conditions encountered are reflective of those identified in </a:t>
            </a:r>
            <a:r>
              <a:rPr lang="en-AU" b="0" dirty="0"/>
              <a:t>the HSSE</a:t>
            </a:r>
            <a:r>
              <a:rPr lang="en-AU" b="0" baseline="0" dirty="0"/>
              <a:t> Planning phase and that the controls are appropriate to the current situation.  The role of the JSEA is to verify that we have controlled the actual hazards that we encounter at the workplace.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AU" b="0" baseline="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b="0" baseline="0" dirty="0"/>
          </a:p>
          <a:p>
            <a:pPr marL="0" indent="0">
              <a:buNone/>
            </a:pPr>
            <a:endParaRPr lang="en-AU" b="0" baseline="0" dirty="0"/>
          </a:p>
          <a:p>
            <a:endParaRPr lang="en-AU" dirty="0"/>
          </a:p>
          <a:p>
            <a:endParaRPr lang="en-AU" dirty="0"/>
          </a:p>
        </p:txBody>
      </p:sp>
      <p:sp>
        <p:nvSpPr>
          <p:cNvPr id="4" name="Slide Number Placeholder 3"/>
          <p:cNvSpPr>
            <a:spLocks noGrp="1"/>
          </p:cNvSpPr>
          <p:nvPr>
            <p:ph type="sldNum" sz="quarter" idx="10"/>
          </p:nvPr>
        </p:nvSpPr>
        <p:spPr/>
        <p:txBody>
          <a:bodyPr/>
          <a:lstStyle/>
          <a:p>
            <a:pPr>
              <a:defRPr/>
            </a:pPr>
            <a:fld id="{561C80DA-910F-414F-8C65-308AAD7C4EB5}" type="slidenum">
              <a:rPr lang="en-US" smtClean="0">
                <a:solidFill>
                  <a:srgbClr val="000000"/>
                </a:solidFill>
              </a:rPr>
              <a:pPr>
                <a:defRPr/>
              </a:pPr>
              <a:t>42</a:t>
            </a:fld>
            <a:endParaRPr lang="en-US" dirty="0">
              <a:solidFill>
                <a:srgbClr val="000000"/>
              </a:solidFill>
            </a:endParaRPr>
          </a:p>
        </p:txBody>
      </p:sp>
    </p:spTree>
    <p:extLst>
      <p:ext uri="{BB962C8B-B14F-4D97-AF65-F5344CB8AC3E}">
        <p14:creationId xmlns:p14="http://schemas.microsoft.com/office/powerpoint/2010/main" val="104222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AU" b="0" u="none" dirty="0"/>
              <a:t>The JSEA is a communication process, and to be effective you need to:</a:t>
            </a:r>
          </a:p>
          <a:p>
            <a:pPr marL="0" indent="0">
              <a:buFont typeface="Wingdings" panose="05000000000000000000" pitchFamily="2" charset="2"/>
              <a:buNone/>
            </a:pPr>
            <a:endParaRPr lang="en-AU" b="1" u="sng" dirty="0"/>
          </a:p>
          <a:p>
            <a:pPr marL="342900" indent="-342900">
              <a:buFont typeface="Wingdings" panose="05000000000000000000" pitchFamily="2" charset="2"/>
              <a:buChar char="q"/>
            </a:pPr>
            <a:r>
              <a:rPr lang="en-AU" b="1" u="sng" dirty="0"/>
              <a:t>Know your information: </a:t>
            </a:r>
            <a:r>
              <a:rPr lang="en-AU" dirty="0"/>
              <a:t>understand the scope of work, hazards, control measures and any previous or likely issues.</a:t>
            </a:r>
          </a:p>
          <a:p>
            <a:pPr marL="342900" indent="-342900">
              <a:buFont typeface="Wingdings" panose="05000000000000000000" pitchFamily="2" charset="2"/>
              <a:buChar char="q"/>
            </a:pPr>
            <a:r>
              <a:rPr lang="en-AU" b="1" u="sng" dirty="0"/>
              <a:t>Involve others: </a:t>
            </a:r>
            <a:r>
              <a:rPr lang="en-AU" dirty="0"/>
              <a:t>Listen to workers and show this through your body language.</a:t>
            </a:r>
          </a:p>
          <a:p>
            <a:pPr marL="342900" indent="-342900">
              <a:buFont typeface="Wingdings" panose="05000000000000000000" pitchFamily="2" charset="2"/>
              <a:buChar char="q"/>
            </a:pPr>
            <a:r>
              <a:rPr lang="en-AU" b="1" u="sng" dirty="0"/>
              <a:t>Check for understanding</a:t>
            </a:r>
            <a:r>
              <a:rPr lang="en-AU" b="0" u="sng" dirty="0"/>
              <a:t>: </a:t>
            </a:r>
            <a:r>
              <a:rPr lang="en-AU" b="0" u="none" dirty="0"/>
              <a:t> use s</a:t>
            </a:r>
            <a:r>
              <a:rPr lang="en-AU" dirty="0"/>
              <a:t>hort, straightforward, simple wording, and avoid slang/jargon. Ask workers to run through what you have said using open ended questions in order to demonstrate their understanding.</a:t>
            </a:r>
          </a:p>
          <a:p>
            <a:pPr marL="342900" indent="-342900">
              <a:buFont typeface="Wingdings" panose="05000000000000000000" pitchFamily="2" charset="2"/>
              <a:buChar char="q"/>
            </a:pPr>
            <a:r>
              <a:rPr lang="en-AU" b="1" u="sng" dirty="0"/>
              <a:t>Keep it positive!</a:t>
            </a:r>
            <a:r>
              <a:rPr lang="en-AU" b="0" u="none" dirty="0"/>
              <a:t>: </a:t>
            </a:r>
            <a:r>
              <a:rPr lang="en-AU" dirty="0"/>
              <a:t>Convey enthusiasm when completing the JSEA form and discussing it with the team.  Where possible focus on what workers can do for HSSE rather than what can go wrong. </a:t>
            </a:r>
          </a:p>
          <a:p>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43</a:t>
            </a:fld>
            <a:endParaRPr lang="en-US" dirty="0"/>
          </a:p>
        </p:txBody>
      </p:sp>
    </p:spTree>
    <p:extLst>
      <p:ext uri="{BB962C8B-B14F-4D97-AF65-F5344CB8AC3E}">
        <p14:creationId xmlns:p14="http://schemas.microsoft.com/office/powerpoint/2010/main" val="1104677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AU" b="0" dirty="0"/>
              <a:t>The JSEA is a risk tool outlining a communication process</a:t>
            </a:r>
            <a:r>
              <a:rPr lang="en-AU" b="0" baseline="0" dirty="0"/>
              <a:t> to enable you to do the following:</a:t>
            </a:r>
            <a:r>
              <a:rPr lang="en-AU" b="0" dirty="0"/>
              <a:t>  </a:t>
            </a:r>
          </a:p>
          <a:p>
            <a:pPr marL="171450" lvl="0" indent="-171450">
              <a:buFont typeface="Arial" panose="020B0604020202020204" pitchFamily="34" charset="0"/>
              <a:buChar char="•"/>
            </a:pPr>
            <a:r>
              <a:rPr lang="en-US" b="0" dirty="0">
                <a:latin typeface="Arial" panose="020B0604020202020204" pitchFamily="34" charset="0"/>
                <a:cs typeface="Arial" panose="020B0604020202020204" pitchFamily="34" charset="0"/>
              </a:rPr>
              <a:t>Know your role and the roles of applicable</a:t>
            </a:r>
            <a:r>
              <a:rPr lang="en-US" b="0" baseline="0" dirty="0">
                <a:latin typeface="Arial" panose="020B0604020202020204" pitchFamily="34" charset="0"/>
                <a:cs typeface="Arial" panose="020B0604020202020204" pitchFamily="34" charset="0"/>
              </a:rPr>
              <a:t> stakeholders</a:t>
            </a:r>
            <a:endParaRPr lang="en-US" b="0"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dirty="0">
                <a:latin typeface="Arial" panose="020B0604020202020204" pitchFamily="34" charset="0"/>
                <a:cs typeface="Arial" panose="020B0604020202020204" pitchFamily="34" charset="0"/>
              </a:rPr>
              <a:t>Involve other</a:t>
            </a:r>
            <a:r>
              <a:rPr lang="en-US" b="0" baseline="0" dirty="0">
                <a:latin typeface="Arial" panose="020B0604020202020204" pitchFamily="34" charset="0"/>
                <a:cs typeface="Arial" panose="020B0604020202020204" pitchFamily="34" charset="0"/>
              </a:rPr>
              <a:t> stakeholders</a:t>
            </a:r>
            <a:r>
              <a:rPr lang="en-US" b="0" dirty="0">
                <a:latin typeface="Arial" panose="020B0604020202020204" pitchFamily="34" charset="0"/>
                <a:cs typeface="Arial" panose="020B0604020202020204" pitchFamily="34" charset="0"/>
              </a:rPr>
              <a:t> and listen to suggestions</a:t>
            </a:r>
          </a:p>
          <a:p>
            <a:pPr marL="171450" lvl="0" indent="-171450">
              <a:buFont typeface="Arial" panose="020B0604020202020204" pitchFamily="34" charset="0"/>
              <a:buChar char="•"/>
            </a:pPr>
            <a:r>
              <a:rPr lang="en-US" b="0" dirty="0">
                <a:latin typeface="Arial" panose="020B0604020202020204" pitchFamily="34" charset="0"/>
                <a:cs typeface="Arial" panose="020B0604020202020204" pitchFamily="34" charset="0"/>
              </a:rPr>
              <a:t>Check for understanding</a:t>
            </a:r>
          </a:p>
          <a:p>
            <a:pPr lvl="2"/>
            <a:endParaRPr lang="en-AU" sz="800" b="0" dirty="0">
              <a:latin typeface="Arial" panose="020B0604020202020204" pitchFamily="34" charset="0"/>
              <a:cs typeface="Arial" panose="020B0604020202020204" pitchFamily="34" charset="0"/>
            </a:endParaRPr>
          </a:p>
          <a:p>
            <a:pPr marL="228600" indent="-228600">
              <a:buFont typeface="+mj-lt"/>
              <a:buAutoNum type="arabicPeriod"/>
            </a:pPr>
            <a:r>
              <a:rPr lang="en-AU" baseline="0" dirty="0"/>
              <a:t>Stop and ask yourself:</a:t>
            </a:r>
          </a:p>
          <a:p>
            <a:pPr marL="228600" indent="-228600">
              <a:buFont typeface="Arial" panose="020B0604020202020204" pitchFamily="34" charset="0"/>
              <a:buChar char="•"/>
            </a:pPr>
            <a:r>
              <a:rPr lang="en-AU" baseline="0" dirty="0"/>
              <a:t>Is the planning complete?</a:t>
            </a:r>
          </a:p>
          <a:p>
            <a:pPr marL="228600" indent="-228600">
              <a:buFont typeface="Arial" panose="020B0604020202020204" pitchFamily="34" charset="0"/>
              <a:buChar char="•"/>
            </a:pPr>
            <a:r>
              <a:rPr lang="en-AU" baseline="0" dirty="0"/>
              <a:t>Have required preparations been completed?</a:t>
            </a:r>
          </a:p>
          <a:p>
            <a:pPr marL="228600" indent="-228600">
              <a:buFont typeface="Arial" panose="020B0604020202020204" pitchFamily="34" charset="0"/>
              <a:buChar char="•"/>
            </a:pPr>
            <a:r>
              <a:rPr lang="en-AU" baseline="0" dirty="0"/>
              <a:t>Is the site ready for Golder and other personnel to commence or continue to work? </a:t>
            </a:r>
          </a:p>
          <a:p>
            <a:pPr marL="228600" indent="-228600">
              <a:buFont typeface="Arial" panose="020B0604020202020204" pitchFamily="34" charset="0"/>
              <a:buChar char="•"/>
            </a:pPr>
            <a:r>
              <a:rPr lang="en-AU" baseline="0" dirty="0"/>
              <a:t>Are there environmental or heritage considerations?</a:t>
            </a:r>
          </a:p>
          <a:p>
            <a:pPr marL="228600" indent="-228600">
              <a:buFont typeface="Arial" panose="020B0604020202020204" pitchFamily="34" charset="0"/>
              <a:buChar char="•"/>
            </a:pPr>
            <a:endParaRPr lang="en-AU" baseline="0" dirty="0"/>
          </a:p>
          <a:p>
            <a:pPr marL="228600" indent="-228600">
              <a:buAutoNum type="arabicPeriod" startAt="2"/>
            </a:pPr>
            <a:r>
              <a:rPr lang="en-US" b="0" dirty="0"/>
              <a:t>Think:</a:t>
            </a:r>
          </a:p>
          <a:p>
            <a:pPr marL="228600" indent="-228600">
              <a:buFont typeface="Arial" panose="020B0604020202020204" pitchFamily="34" charset="0"/>
              <a:buChar char="•"/>
            </a:pPr>
            <a:r>
              <a:rPr lang="en-US" b="0" dirty="0"/>
              <a:t>Are the conditions in</a:t>
            </a:r>
            <a:r>
              <a:rPr lang="en-US" b="0" baseline="0" dirty="0"/>
              <a:t> the work location the same as considered at the planning stage, e.g. weather, site conditions?</a:t>
            </a:r>
          </a:p>
          <a:p>
            <a:pPr marL="228600" indent="-228600">
              <a:buFont typeface="Arial" panose="020B0604020202020204" pitchFamily="34" charset="0"/>
              <a:buChar char="•"/>
            </a:pPr>
            <a:r>
              <a:rPr lang="en-US" b="0" baseline="0" dirty="0"/>
              <a:t>Are there daily tasks that require action?</a:t>
            </a:r>
          </a:p>
          <a:p>
            <a:pPr marL="228600" indent="-228600">
              <a:buFont typeface="Arial" panose="020B0604020202020204" pitchFamily="34" charset="0"/>
              <a:buChar char="•"/>
            </a:pPr>
            <a:r>
              <a:rPr lang="en-US" b="0" baseline="0" dirty="0"/>
              <a:t>Are plant / equipment and materials of a type and condition as was anticipated?</a:t>
            </a:r>
          </a:p>
          <a:p>
            <a:pPr marL="228600" indent="-228600">
              <a:buFont typeface="Arial" panose="020B0604020202020204" pitchFamily="34" charset="0"/>
              <a:buChar char="•"/>
            </a:pPr>
            <a:r>
              <a:rPr lang="en-US" b="0" baseline="0" dirty="0"/>
              <a:t>Are there other operations that might impact our work?  Or that our operations might impact?</a:t>
            </a:r>
            <a:endParaRPr lang="en-US" b="0" dirty="0"/>
          </a:p>
          <a:p>
            <a:endParaRPr lang="en-US" b="0" dirty="0"/>
          </a:p>
          <a:p>
            <a:r>
              <a:rPr lang="en-US" b="0" dirty="0"/>
              <a:t>3. Identify:</a:t>
            </a:r>
          </a:p>
          <a:p>
            <a:pPr marL="171450" indent="-171450">
              <a:buFont typeface="Arial" panose="020B0604020202020204" pitchFamily="34" charset="0"/>
              <a:buChar char="•"/>
            </a:pPr>
            <a:r>
              <a:rPr lang="en-US" b="0" dirty="0"/>
              <a:t>Consider</a:t>
            </a:r>
            <a:r>
              <a:rPr lang="en-US" b="0" baseline="0" dirty="0"/>
              <a:t> our approach to </a:t>
            </a:r>
            <a:r>
              <a:rPr lang="en-US" b="0" dirty="0"/>
              <a:t>Fatality Prevention</a:t>
            </a:r>
            <a:r>
              <a:rPr lang="en-US" b="0" baseline="0" dirty="0"/>
              <a:t> </a:t>
            </a:r>
          </a:p>
          <a:p>
            <a:pPr marL="171450" indent="-171450">
              <a:buFont typeface="Arial" panose="020B0604020202020204" pitchFamily="34" charset="0"/>
              <a:buChar char="•"/>
            </a:pPr>
            <a:r>
              <a:rPr lang="en-US" b="0" dirty="0"/>
              <a:t>Are</a:t>
            </a:r>
            <a:r>
              <a:rPr lang="en-US" b="0" baseline="0" dirty="0"/>
              <a:t> there any Fatal Risks present</a:t>
            </a:r>
            <a:r>
              <a:rPr lang="en-US" b="0" dirty="0"/>
              <a:t>? If so, are the Fatal Risk Controls understood and will</a:t>
            </a:r>
            <a:r>
              <a:rPr lang="en-US" b="0" baseline="0" dirty="0"/>
              <a:t> they be </a:t>
            </a:r>
            <a:r>
              <a:rPr lang="en-US" b="0" dirty="0"/>
              <a:t>implemented and continue to be implemented?</a:t>
            </a:r>
          </a:p>
        </p:txBody>
      </p:sp>
      <p:sp>
        <p:nvSpPr>
          <p:cNvPr id="4" name="Slide Number Placeholder 3"/>
          <p:cNvSpPr>
            <a:spLocks noGrp="1"/>
          </p:cNvSpPr>
          <p:nvPr>
            <p:ph type="sldNum" sz="quarter" idx="10"/>
          </p:nvPr>
        </p:nvSpPr>
        <p:spPr/>
        <p:txBody>
          <a:bodyPr/>
          <a:lstStyle/>
          <a:p>
            <a:fld id="{561C80DA-910F-414F-8C65-308AAD7C4EB5}" type="slidenum">
              <a:rPr lang="en-US" smtClean="0"/>
              <a:pPr/>
              <a:t>44</a:t>
            </a:fld>
            <a:endParaRPr lang="en-US" dirty="0"/>
          </a:p>
        </p:txBody>
      </p:sp>
    </p:spTree>
    <p:extLst>
      <p:ext uri="{BB962C8B-B14F-4D97-AF65-F5344CB8AC3E}">
        <p14:creationId xmlns:p14="http://schemas.microsoft.com/office/powerpoint/2010/main" val="1353522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0" dirty="0"/>
              <a:t>4. Plan:</a:t>
            </a:r>
          </a:p>
          <a:p>
            <a:pPr marL="171450" lvl="0" indent="-171450">
              <a:buFont typeface="Arial" panose="020B0604020202020204" pitchFamily="34" charset="0"/>
              <a:buChar char="•"/>
            </a:pPr>
            <a:r>
              <a:rPr lang="en-US" b="0" dirty="0"/>
              <a:t>Plan what needs to be done to effectively manage the risk</a:t>
            </a:r>
          </a:p>
          <a:p>
            <a:pPr marL="171450" lvl="0" indent="-171450">
              <a:buFont typeface="Arial" panose="020B0604020202020204" pitchFamily="34" charset="0"/>
              <a:buChar char="•"/>
            </a:pPr>
            <a:r>
              <a:rPr lang="en-US" b="0" dirty="0"/>
              <a:t>Are</a:t>
            </a:r>
            <a:r>
              <a:rPr lang="en-US" b="0" baseline="0" dirty="0"/>
              <a:t> there any other factors, not already covered, that could impact our ability to undertake the work or continue to work? If so identify the hazards and control measures on the back for the JSEA form.</a:t>
            </a:r>
          </a:p>
          <a:p>
            <a:pPr marL="171450" lvl="0" indent="-171450">
              <a:buFont typeface="Arial" panose="020B0604020202020204" pitchFamily="34" charset="0"/>
              <a:buChar char="•"/>
            </a:pPr>
            <a:r>
              <a:rPr lang="en-AU" baseline="0" dirty="0"/>
              <a:t>Update the HSSE Plan and Work Method Statement, if required.</a:t>
            </a:r>
          </a:p>
          <a:p>
            <a:pPr marL="171450" lvl="0" indent="-171450">
              <a:buFont typeface="Arial" panose="020B0604020202020204" pitchFamily="34" charset="0"/>
              <a:buChar char="•"/>
            </a:pPr>
            <a:r>
              <a:rPr lang="en-AU" baseline="0" dirty="0"/>
              <a:t>Communicate the changes to the applicable stakeholders and verify sign off confirming that they understand the changes and new controls</a:t>
            </a:r>
          </a:p>
          <a:p>
            <a:pPr marL="171450" lvl="0" indent="-171450">
              <a:buFont typeface="Arial" panose="020B0604020202020204" pitchFamily="34" charset="0"/>
              <a:buChar char="•"/>
            </a:pPr>
            <a:endParaRPr lang="en-AU" baseline="0" dirty="0"/>
          </a:p>
          <a:p>
            <a:pPr marL="0" lvl="0" indent="0">
              <a:buFont typeface="Arial" panose="020B0604020202020204" pitchFamily="34" charset="0"/>
              <a:buNone/>
            </a:pPr>
            <a:r>
              <a:rPr lang="en-AU" baseline="0" dirty="0"/>
              <a:t>5. Proceed:</a:t>
            </a:r>
          </a:p>
          <a:p>
            <a:pPr marL="171450" lvl="0" indent="-171450">
              <a:buFont typeface="Arial" panose="020B0604020202020204" pitchFamily="34" charset="0"/>
              <a:buChar char="•"/>
            </a:pPr>
            <a:r>
              <a:rPr lang="en-AU" baseline="0" dirty="0"/>
              <a:t>Communicate and implement risk controls</a:t>
            </a:r>
          </a:p>
          <a:p>
            <a:pPr marL="171450" lvl="0" indent="-171450">
              <a:buFont typeface="Arial" panose="020B0604020202020204" pitchFamily="34" charset="0"/>
              <a:buChar char="•"/>
            </a:pPr>
            <a:r>
              <a:rPr lang="en-AU" baseline="0" dirty="0"/>
              <a:t>When finished confirm that the location has been left in the appropriate condition</a:t>
            </a:r>
          </a:p>
          <a:p>
            <a:pPr marL="171450" lvl="0" indent="-171450">
              <a:buFont typeface="Arial" panose="020B0604020202020204" pitchFamily="34" charset="0"/>
              <a:buChar char="•"/>
            </a:pPr>
            <a:r>
              <a:rPr lang="en-AU" baseline="0" dirty="0"/>
              <a:t>Enter any learnings in the Learnings Database for continual improvement of our systems and processes</a:t>
            </a:r>
          </a:p>
          <a:p>
            <a:pPr marL="171450" lvl="0" indent="-171450">
              <a:buFont typeface="Arial" panose="020B0604020202020204" pitchFamily="34" charset="0"/>
              <a:buChar char="•"/>
            </a:pPr>
            <a:endParaRPr lang="en-AU" dirty="0"/>
          </a:p>
          <a:p>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45</a:t>
            </a:fld>
            <a:endParaRPr lang="en-US" dirty="0"/>
          </a:p>
        </p:txBody>
      </p:sp>
    </p:spTree>
    <p:extLst>
      <p:ext uri="{BB962C8B-B14F-4D97-AF65-F5344CB8AC3E}">
        <p14:creationId xmlns:p14="http://schemas.microsoft.com/office/powerpoint/2010/main" val="125866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you can see on the screen, this team is getting ready to conduct </a:t>
            </a:r>
            <a:r>
              <a:rPr lang="en-US" sz="1200" kern="0" dirty="0">
                <a:solidFill>
                  <a:srgbClr val="1C2630"/>
                </a:solidFill>
                <a:latin typeface="Arial" panose="020B0604020202020204" pitchFamily="34" charset="0"/>
                <a:cs typeface="Arial" panose="020B0604020202020204" pitchFamily="34" charset="0"/>
              </a:rPr>
              <a:t>borehole logging and sampling.</a:t>
            </a:r>
            <a:endParaRPr lang="en-AU" dirty="0"/>
          </a:p>
          <a:p>
            <a:r>
              <a:rPr lang="en-AU" dirty="0"/>
              <a:t>Looking at the picture, can you identify the hazard items to be considered prior to undertaking the work?</a:t>
            </a:r>
          </a:p>
          <a:p>
            <a:endParaRPr lang="en-AU" dirty="0"/>
          </a:p>
          <a:p>
            <a:r>
              <a:rPr lang="en-AU" dirty="0"/>
              <a:t>[Text below to be placed somewhere in the slide so user can drag and drop, or create a list on the screen where they can select/check the items that apply]</a:t>
            </a:r>
          </a:p>
          <a:p>
            <a:endParaRPr lang="en-AU" dirty="0"/>
          </a:p>
          <a:p>
            <a:pPr marL="228600" indent="-228600">
              <a:buAutoNum type="arabicPeriod"/>
            </a:pPr>
            <a:r>
              <a:rPr lang="en-AU" dirty="0"/>
              <a:t>Access/Egress (ground condition, hidden</a:t>
            </a:r>
            <a:r>
              <a:rPr lang="en-AU" baseline="0" dirty="0"/>
              <a:t> objects that could cause a puncture to a tyre etc.)</a:t>
            </a:r>
            <a:endParaRPr lang="en-AU" dirty="0"/>
          </a:p>
          <a:p>
            <a:pPr marL="228600" indent="-228600">
              <a:buAutoNum type="arabicPeriod"/>
            </a:pPr>
            <a:r>
              <a:rPr lang="en-AU" dirty="0"/>
              <a:t>Power-line</a:t>
            </a:r>
          </a:p>
          <a:p>
            <a:pPr marL="228600" indent="-228600">
              <a:buAutoNum type="arabicPeriod"/>
            </a:pPr>
            <a:r>
              <a:rPr lang="en-AU" dirty="0"/>
              <a:t>Third party intervention/delineation of work areas.</a:t>
            </a:r>
          </a:p>
          <a:p>
            <a:pPr marL="228600" indent="-228600">
              <a:buAutoNum type="arabicPeriod"/>
            </a:pPr>
            <a:r>
              <a:rPr lang="en-AU" baseline="0" dirty="0"/>
              <a:t>Dry grass and any potential to spark a fire  </a:t>
            </a:r>
          </a:p>
          <a:p>
            <a:pPr marL="228600" indent="-228600">
              <a:buAutoNum type="arabicPeriod"/>
            </a:pPr>
            <a:r>
              <a:rPr lang="en-AU" baseline="0" dirty="0"/>
              <a:t>Potential for Hazardous Fauna (snakes), needles in amongst the dense scrub.</a:t>
            </a:r>
          </a:p>
          <a:p>
            <a:pPr marL="228600" indent="-228600">
              <a:buAutoNum type="arabicPeriod"/>
            </a:pPr>
            <a:r>
              <a:rPr lang="en-AU" baseline="0" dirty="0"/>
              <a:t>Potential indicators of underground services</a:t>
            </a:r>
          </a:p>
          <a:p>
            <a:endParaRPr lang="en-CA" dirty="0"/>
          </a:p>
        </p:txBody>
      </p:sp>
      <p:sp>
        <p:nvSpPr>
          <p:cNvPr id="4" name="Slide Number Placeholder 3"/>
          <p:cNvSpPr>
            <a:spLocks noGrp="1"/>
          </p:cNvSpPr>
          <p:nvPr>
            <p:ph type="sldNum" sz="quarter" idx="10"/>
          </p:nvPr>
        </p:nvSpPr>
        <p:spPr/>
        <p:txBody>
          <a:bodyPr/>
          <a:lstStyle/>
          <a:p>
            <a:fld id="{E7CAE20C-D77B-4EB7-AE52-E2B9CECD256E}" type="slidenum">
              <a:rPr lang="en-US" smtClean="0"/>
              <a:pPr/>
              <a:t>47</a:t>
            </a:fld>
            <a:endParaRPr lang="en-US" dirty="0"/>
          </a:p>
        </p:txBody>
      </p:sp>
    </p:spTree>
    <p:extLst>
      <p:ext uri="{BB962C8B-B14F-4D97-AF65-F5344CB8AC3E}">
        <p14:creationId xmlns:p14="http://schemas.microsoft.com/office/powerpoint/2010/main" val="487766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CA" sz="1200" kern="1200" dirty="0">
                <a:solidFill>
                  <a:schemeClr val="tx1"/>
                </a:solidFill>
                <a:effectLst/>
                <a:latin typeface="Arial" charset="0"/>
                <a:ea typeface="ヒラギノ角ゴ Pro W3" pitchFamily="-32" charset="-128"/>
                <a:cs typeface="+mn-cs"/>
              </a:rPr>
              <a:t>Take 5 is a dynamic risk assessment process that is to be implemented by individuals during the work day</a:t>
            </a:r>
            <a:r>
              <a:rPr lang="en-CA" sz="1200" kern="1200" baseline="0" dirty="0">
                <a:solidFill>
                  <a:schemeClr val="tx1"/>
                </a:solidFill>
                <a:effectLst/>
                <a:latin typeface="Arial" charset="0"/>
                <a:ea typeface="ヒラギノ角ゴ Pro W3" pitchFamily="-32" charset="-128"/>
                <a:cs typeface="+mn-cs"/>
              </a:rPr>
              <a:t> or </a:t>
            </a:r>
            <a:r>
              <a:rPr lang="en-CA" sz="1200" kern="1200" dirty="0">
                <a:solidFill>
                  <a:schemeClr val="tx1"/>
                </a:solidFill>
                <a:effectLst/>
                <a:latin typeface="Arial" charset="0"/>
                <a:ea typeface="ヒラギノ角ゴ Pro W3" pitchFamily="-32" charset="-128"/>
                <a:cs typeface="+mn-cs"/>
              </a:rPr>
              <a:t>in response to new or changing work conditions.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CA" sz="1200" kern="1200" dirty="0">
              <a:solidFill>
                <a:schemeClr val="tx1"/>
              </a:solidFill>
              <a:effectLst/>
              <a:latin typeface="Arial" charset="0"/>
              <a:ea typeface="ヒラギノ角ゴ Pro W3" pitchFamily="-32"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CA" sz="1200" kern="1200" dirty="0">
                <a:solidFill>
                  <a:schemeClr val="tx1"/>
                </a:solidFill>
                <a:effectLst/>
                <a:latin typeface="Arial" charset="0"/>
                <a:ea typeface="ヒラギノ角ゴ Pro W3" pitchFamily="-32" charset="-128"/>
                <a:cs typeface="+mn-cs"/>
              </a:rPr>
              <a:t>The Take 5 process shall be applied prior to undertaking work activities, during the performance of the task and when a change is anticipated or unexpected condition is identified.</a:t>
            </a:r>
            <a:endParaRPr lang="en-GB" sz="1200" kern="1200" dirty="0">
              <a:solidFill>
                <a:schemeClr val="tx1"/>
              </a:solidFill>
              <a:effectLst/>
              <a:latin typeface="Arial" charset="0"/>
              <a:ea typeface="ヒラギノ角ゴ Pro W3" pitchFamily="-32" charset="-128"/>
              <a:cs typeface="+mn-cs"/>
            </a:endParaRPr>
          </a:p>
          <a:p>
            <a:endParaRPr lang="en-AU" dirty="0"/>
          </a:p>
        </p:txBody>
      </p:sp>
      <p:sp>
        <p:nvSpPr>
          <p:cNvPr id="4" name="Slide Number Placeholder 3"/>
          <p:cNvSpPr>
            <a:spLocks noGrp="1"/>
          </p:cNvSpPr>
          <p:nvPr>
            <p:ph type="sldNum" sz="quarter" idx="10"/>
          </p:nvPr>
        </p:nvSpPr>
        <p:spPr/>
        <p:txBody>
          <a:bodyPr/>
          <a:lstStyle/>
          <a:p>
            <a:pPr>
              <a:defRPr/>
            </a:pPr>
            <a:fld id="{561C80DA-910F-414F-8C65-308AAD7C4EB5}" type="slidenum">
              <a:rPr lang="en-US" smtClean="0">
                <a:solidFill>
                  <a:srgbClr val="000000"/>
                </a:solidFill>
              </a:rPr>
              <a:pPr>
                <a:defRPr/>
              </a:pPr>
              <a:t>49</a:t>
            </a:fld>
            <a:endParaRPr lang="en-US" dirty="0">
              <a:solidFill>
                <a:srgbClr val="000000"/>
              </a:solidFill>
            </a:endParaRPr>
          </a:p>
        </p:txBody>
      </p:sp>
    </p:spTree>
    <p:extLst>
      <p:ext uri="{BB962C8B-B14F-4D97-AF65-F5344CB8AC3E}">
        <p14:creationId xmlns:p14="http://schemas.microsoft.com/office/powerpoint/2010/main" val="305400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the RISK and OPPORTUNITY Assessment (</a:t>
            </a:r>
            <a:r>
              <a:rPr lang="en-US" dirty="0" err="1"/>
              <a:t>ROA</a:t>
            </a:r>
            <a:r>
              <a:rPr lang="en-US" dirty="0"/>
              <a:t>)</a:t>
            </a: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6</a:t>
            </a:fld>
            <a:endParaRPr lang="en-US" dirty="0"/>
          </a:p>
        </p:txBody>
      </p:sp>
    </p:spTree>
    <p:extLst>
      <p:ext uri="{BB962C8B-B14F-4D97-AF65-F5344CB8AC3E}">
        <p14:creationId xmlns:p14="http://schemas.microsoft.com/office/powerpoint/2010/main" val="17795451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100" b="0" dirty="0"/>
              <a:t>Before work, during work,</a:t>
            </a:r>
            <a:r>
              <a:rPr lang="en-AU" sz="1100" b="0" baseline="0" dirty="0"/>
              <a:t> or when a change to your workplace conditions is being introduced: </a:t>
            </a:r>
          </a:p>
          <a:p>
            <a:endParaRPr lang="en-AU" sz="1100" b="1" baseline="0" dirty="0"/>
          </a:p>
          <a:p>
            <a:r>
              <a:rPr lang="en-AU" sz="1100" b="1" dirty="0"/>
              <a:t>Stop</a:t>
            </a:r>
            <a:r>
              <a:rPr lang="en-AU" sz="1100" dirty="0"/>
              <a:t/>
            </a:r>
            <a:br>
              <a:rPr lang="en-AU" sz="1100" dirty="0"/>
            </a:br>
            <a:r>
              <a:rPr lang="en-AU" sz="1100" dirty="0"/>
              <a:t>Take time to stop and step back.</a:t>
            </a:r>
          </a:p>
          <a:p>
            <a:endParaRPr lang="en-AU" sz="1100" dirty="0"/>
          </a:p>
          <a:p>
            <a:r>
              <a:rPr lang="en-AU" sz="1100" b="1" dirty="0"/>
              <a:t>Think</a:t>
            </a:r>
            <a:r>
              <a:rPr lang="en-AU" sz="1100" dirty="0"/>
              <a:t/>
            </a:r>
            <a:br>
              <a:rPr lang="en-AU" sz="1100" dirty="0"/>
            </a:br>
            <a:r>
              <a:rPr lang="en-AU" sz="1100" dirty="0"/>
              <a:t>Take adequate time to think through the decision, the work underway and conditions and the potential consequences impacting you and /</a:t>
            </a:r>
            <a:r>
              <a:rPr lang="en-AU" sz="1100" baseline="0" dirty="0"/>
              <a:t> or impacting</a:t>
            </a:r>
            <a:r>
              <a:rPr lang="en-AU" sz="1100" dirty="0"/>
              <a:t> others.</a:t>
            </a:r>
            <a:br>
              <a:rPr lang="en-AU" sz="1100" dirty="0"/>
            </a:br>
            <a:endParaRPr lang="en-AU" sz="1100" dirty="0"/>
          </a:p>
          <a:p>
            <a:r>
              <a:rPr lang="en-AU" sz="1100" b="1" dirty="0"/>
              <a:t>Identify</a:t>
            </a:r>
            <a:r>
              <a:rPr lang="en-AU" sz="1100" dirty="0"/>
              <a:t/>
            </a:r>
            <a:br>
              <a:rPr lang="en-AU" sz="1100" dirty="0"/>
            </a:br>
            <a:r>
              <a:rPr lang="en-AU" sz="1100" dirty="0"/>
              <a:t>Identify the outcome options and weigh the pros and cons for each option.</a:t>
            </a:r>
            <a:br>
              <a:rPr lang="en-AU" sz="1100" dirty="0"/>
            </a:br>
            <a:endParaRPr lang="en-AU" sz="1100" dirty="0"/>
          </a:p>
          <a:p>
            <a:r>
              <a:rPr lang="en-AU" sz="1100" b="1" dirty="0"/>
              <a:t>Plan</a:t>
            </a:r>
            <a:r>
              <a:rPr lang="en-AU" sz="1100" dirty="0"/>
              <a:t/>
            </a:r>
            <a:br>
              <a:rPr lang="en-AU" sz="1100" dirty="0"/>
            </a:br>
            <a:r>
              <a:rPr lang="en-AU" sz="1100" dirty="0"/>
              <a:t>Make your decision. Plan how you will go about implementing your decision.  What</a:t>
            </a:r>
            <a:r>
              <a:rPr lang="en-AU" sz="1100" baseline="0" dirty="0"/>
              <a:t> will you do to establish that you and / or others can continue to work safely?</a:t>
            </a:r>
            <a:r>
              <a:rPr lang="en-AU" sz="1100" dirty="0"/>
              <a:t/>
            </a:r>
            <a:br>
              <a:rPr lang="en-AU" sz="1100" dirty="0"/>
            </a:br>
            <a:endParaRPr lang="en-AU" sz="1100" dirty="0"/>
          </a:p>
          <a:p>
            <a:r>
              <a:rPr lang="en-AU" sz="1100" b="1" dirty="0"/>
              <a:t>Proceed</a:t>
            </a:r>
            <a:r>
              <a:rPr lang="en-AU" sz="1100" dirty="0"/>
              <a:t/>
            </a:r>
            <a:br>
              <a:rPr lang="en-AU" sz="1100" dirty="0"/>
            </a:br>
            <a:r>
              <a:rPr lang="en-AU" sz="1100" dirty="0"/>
              <a:t>Take the steps to communicate and action your decision so that you and others</a:t>
            </a:r>
            <a:r>
              <a:rPr lang="en-AU" sz="1100" baseline="0" dirty="0"/>
              <a:t> can continue to work safely</a:t>
            </a:r>
            <a:r>
              <a:rPr lang="en-AU" sz="1100" dirty="0"/>
              <a:t>.</a:t>
            </a:r>
          </a:p>
          <a:p>
            <a:endParaRPr lang="en-US"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50</a:t>
            </a:fld>
            <a:endParaRPr lang="en-US" dirty="0"/>
          </a:p>
        </p:txBody>
      </p:sp>
    </p:spTree>
    <p:extLst>
      <p:ext uri="{BB962C8B-B14F-4D97-AF65-F5344CB8AC3E}">
        <p14:creationId xmlns:p14="http://schemas.microsoft.com/office/powerpoint/2010/main" val="2297510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supervisor tells you that you will be collecting samples, you decide to apply the Take 5 approach before starting the task. Can you match each step with the example that illustrates that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Arial" panose="020B0604020202020204" pitchFamily="34" charset="0"/>
              </a:rPr>
              <a:t>It rained heavily last night, so you check the ground and find some extremely slippery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Arial" panose="020B0604020202020204" pitchFamily="34" charset="0"/>
              </a:rPr>
              <a:t>You take a step back to think about the hazards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Arial" panose="020B0604020202020204" pitchFamily="34" charset="0"/>
              </a:rPr>
              <a:t>Avoiding slippery areas could save you from falling, possibly while carrying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Arial" panose="020B0604020202020204" pitchFamily="34" charset="0"/>
              </a:rPr>
              <a:t>You begin working.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cs typeface="Arial" panose="020B0604020202020204" pitchFamily="34" charset="0"/>
              </a:rPr>
              <a:t>You put plywood over some of the danger areas and use flagging tape to fence off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cs typeface="Arial" panose="020B0604020202020204" pitchFamily="34" charset="0"/>
            </a:endParaRP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52</a:t>
            </a:fld>
            <a:endParaRPr lang="en-US" dirty="0"/>
          </a:p>
        </p:txBody>
      </p:sp>
    </p:spTree>
    <p:extLst>
      <p:ext uri="{BB962C8B-B14F-4D97-AF65-F5344CB8AC3E}">
        <p14:creationId xmlns:p14="http://schemas.microsoft.com/office/powerpoint/2010/main" val="8823636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We’ve arrived to the end of the course.  This module has been about increasing your awareness of the tools and resources we have at Golder to help you keep yourself and others safe.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CA" sz="1200" kern="1200" dirty="0">
              <a:solidFill>
                <a:schemeClr val="tx1"/>
              </a:solidFill>
              <a:effectLst/>
              <a:latin typeface="Times New Roman" pitchFamily="18"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en-CA" sz="1200" kern="1200" dirty="0">
                <a:solidFill>
                  <a:schemeClr val="tx1"/>
                </a:solidFill>
                <a:effectLst/>
                <a:latin typeface="Times New Roman" pitchFamily="18" charset="0"/>
                <a:ea typeface="+mn-ea"/>
                <a:cs typeface="+mn-cs"/>
              </a:rPr>
              <a:t>Risk management is not something that happens just once. It’s an ongoing core competency of safe companies in any industry. </a:t>
            </a:r>
            <a:endParaRPr lang="en-NZ" dirty="0"/>
          </a:p>
          <a:p>
            <a:endParaRPr lang="en-NZ" dirty="0"/>
          </a:p>
          <a:p>
            <a:r>
              <a:rPr lang="en-NZ" u="none" dirty="0"/>
              <a:t>We encourage you</a:t>
            </a:r>
            <a:r>
              <a:rPr lang="en-NZ" u="none" baseline="0" dirty="0"/>
              <a:t> to reach out to HSSE specialists and/or experienced project managers for additional support. Everyone at Golder is going through this training and we encourage ongoing feedback and communication to improve our tools and systems. Thank you</a:t>
            </a:r>
            <a:endParaRPr lang="en-NZ" u="none" dirty="0"/>
          </a:p>
          <a:p>
            <a:endParaRPr lang="en-CA" dirty="0"/>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53</a:t>
            </a:fld>
            <a:endParaRPr lang="en-US" dirty="0"/>
          </a:p>
        </p:txBody>
      </p:sp>
    </p:spTree>
    <p:extLst>
      <p:ext uri="{BB962C8B-B14F-4D97-AF65-F5344CB8AC3E}">
        <p14:creationId xmlns:p14="http://schemas.microsoft.com/office/powerpoint/2010/main" val="23294927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Font typeface="Arial" panose="020B0604020202020204" pitchFamily="34" charset="0"/>
              <a:buNone/>
            </a:pPr>
            <a:r>
              <a:rPr lang="en-CA" sz="1200" dirty="0"/>
              <a:t>1. False. A  WMS is needed for</a:t>
            </a:r>
          </a:p>
          <a:p>
            <a:pPr marL="171450" indent="-171450">
              <a:lnSpc>
                <a:spcPct val="90000"/>
              </a:lnSpc>
              <a:buFont typeface="Arial" panose="020B0604020202020204" pitchFamily="34" charset="0"/>
              <a:buChar char="•"/>
            </a:pPr>
            <a:r>
              <a:rPr lang="en-US" sz="1200" kern="0" dirty="0">
                <a:solidFill>
                  <a:srgbClr val="1C2630"/>
                </a:solidFill>
                <a:latin typeface="Arial" panose="020B0604020202020204" pitchFamily="34" charset="0"/>
                <a:cs typeface="Arial" panose="020B0604020202020204" pitchFamily="34" charset="0"/>
              </a:rPr>
              <a:t>High risk activities </a:t>
            </a:r>
          </a:p>
          <a:p>
            <a:pPr marL="233363" indent="-233363">
              <a:lnSpc>
                <a:spcPct val="90000"/>
              </a:lnSpc>
              <a:buFont typeface="Arial" panose="020B0604020202020204" pitchFamily="34" charset="0"/>
              <a:buChar char="•"/>
            </a:pPr>
            <a:r>
              <a:rPr lang="en-US" sz="1200" kern="0" dirty="0">
                <a:solidFill>
                  <a:srgbClr val="1C2630"/>
                </a:solidFill>
                <a:latin typeface="Arial" panose="020B0604020202020204" pitchFamily="34" charset="0"/>
                <a:cs typeface="Arial" panose="020B0604020202020204" pitchFamily="34" charset="0"/>
              </a:rPr>
              <a:t>Activities not included in the project HSSE Plan</a:t>
            </a:r>
          </a:p>
          <a:p>
            <a:pPr marL="233363" indent="-233363">
              <a:lnSpc>
                <a:spcPct val="90000"/>
              </a:lnSpc>
              <a:buFont typeface="Arial" panose="020B0604020202020204" pitchFamily="34" charset="0"/>
              <a:buChar char="•"/>
            </a:pPr>
            <a:r>
              <a:rPr lang="en-US" sz="1200" kern="0" dirty="0">
                <a:solidFill>
                  <a:srgbClr val="1C2630"/>
                </a:solidFill>
                <a:latin typeface="Arial" panose="020B0604020202020204" pitchFamily="34" charset="0"/>
                <a:cs typeface="Arial" panose="020B0604020202020204" pitchFamily="34" charset="0"/>
              </a:rPr>
              <a:t>Other activities specified by the Client or Principal Contractor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A"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CA" sz="1200" dirty="0"/>
              <a:t>2. True.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CA" dirty="0"/>
              <a:t>3. False. The JSEA must be completed in the field before initiating the work and as conditions change to identify, assess and control new hazards.</a:t>
            </a:r>
          </a:p>
          <a:p>
            <a:endParaRPr lang="en-CA" dirty="0"/>
          </a:p>
          <a:p>
            <a:r>
              <a:rPr lang="en-CA" dirty="0"/>
              <a:t>4. False. A JMP must be prepared if risk factors are present such as travel to/through remote areas, rough terrain or extreme weather conditions.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5. False. The WMS must be developed in collaboration with the employees who will be conducting the task. </a:t>
            </a:r>
            <a:r>
              <a:rPr lang="en-US" sz="1200" b="0" i="0" u="none" strike="noStrike" kern="1200" baseline="0" dirty="0">
                <a:solidFill>
                  <a:schemeClr val="tx1"/>
                </a:solidFill>
                <a:latin typeface="Arial" charset="0"/>
                <a:ea typeface="ヒラギノ角ゴ Pro W3" pitchFamily="-32" charset="-128"/>
                <a:cs typeface="ヒラギノ角ゴ Pro W3"/>
              </a:rPr>
              <a:t>All persons performing a role in the task are required to read the WMS and sign it to verify they are aware of the necessary controls and their responsibility to adopt these controls.</a:t>
            </a:r>
          </a:p>
          <a:p>
            <a:endParaRPr lang="en-CA" dirty="0"/>
          </a:p>
          <a:p>
            <a:r>
              <a:rPr lang="en-CA" dirty="0"/>
              <a:t>6. True. We follow these 5 steps to </a:t>
            </a:r>
            <a:r>
              <a:rPr lang="en-US" dirty="0"/>
              <a:t>assess</a:t>
            </a:r>
            <a:r>
              <a:rPr kumimoji="1" lang="en-US" sz="1200" kern="1200" dirty="0">
                <a:solidFill>
                  <a:schemeClr val="tx1"/>
                </a:solidFill>
                <a:effectLst/>
                <a:latin typeface="Times New Roman" pitchFamily="18" charset="0"/>
                <a:ea typeface="+mn-ea"/>
                <a:cs typeface="+mn-cs"/>
              </a:rPr>
              <a:t> new or changed circumstances and decide how to proceed in a safe manner.</a:t>
            </a:r>
            <a:endParaRPr kumimoji="1" lang="en-CA" sz="1200" kern="1200" dirty="0">
              <a:solidFill>
                <a:schemeClr val="tx1"/>
              </a:solidFill>
              <a:effectLst/>
              <a:latin typeface="Times New Roman" pitchFamily="18" charset="0"/>
              <a:ea typeface="+mn-ea"/>
              <a:cs typeface="+mn-cs"/>
            </a:endParaRPr>
          </a:p>
          <a:p>
            <a:endParaRPr lang="en-CA" dirty="0"/>
          </a:p>
          <a:p>
            <a:endParaRPr lang="en-CA"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A" sz="120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A" sz="1200" b="1" kern="0" dirty="0">
              <a:solidFill>
                <a:srgbClr val="1C2630"/>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55</a:t>
            </a:fld>
            <a:endParaRPr lang="en-US" dirty="0"/>
          </a:p>
        </p:txBody>
      </p:sp>
    </p:spTree>
    <p:extLst>
      <p:ext uri="{BB962C8B-B14F-4D97-AF65-F5344CB8AC3E}">
        <p14:creationId xmlns:p14="http://schemas.microsoft.com/office/powerpoint/2010/main" val="2479406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a:t>
            </a:r>
            <a:r>
              <a:rPr lang="en-AU" baseline="0" dirty="0"/>
              <a:t> summarise </a:t>
            </a:r>
            <a:r>
              <a:rPr lang="en-AU" dirty="0"/>
              <a:t>the risk tools we have covered:</a:t>
            </a:r>
          </a:p>
          <a:p>
            <a:endParaRPr lang="en-AU" baseline="0" dirty="0"/>
          </a:p>
          <a:p>
            <a:r>
              <a:rPr lang="en-AU" baseline="0" dirty="0"/>
              <a:t>The HSSE Plan prepares for and assists in the effective management of project risk and considers the big picture and identifies high level controls.</a:t>
            </a:r>
          </a:p>
          <a:p>
            <a:endParaRPr lang="en-AU" baseline="0" dirty="0"/>
          </a:p>
          <a:p>
            <a:r>
              <a:rPr lang="en-AU" baseline="0" dirty="0"/>
              <a:t>The Work Method Statement is used to manage task-related risks and is focused on each step of a task.</a:t>
            </a:r>
          </a:p>
          <a:p>
            <a:r>
              <a:rPr lang="en-AU" b="1" baseline="0" dirty="0"/>
              <a:t>Both of these tools can be used and completed prior to going to site as they are based on anticipated conditions, work and risk.</a:t>
            </a:r>
          </a:p>
          <a:p>
            <a:endParaRPr lang="en-AU" baseline="0" dirty="0"/>
          </a:p>
          <a:p>
            <a:r>
              <a:rPr lang="en-AU" baseline="0" dirty="0"/>
              <a:t>The Job Safety &amp; Environment Analysis, or JSEA, is used to manage situational risk and verifies that what we find in the workplace is what we had anticipated and expected. </a:t>
            </a:r>
          </a:p>
          <a:p>
            <a:endParaRPr lang="en-AU" baseline="0" dirty="0"/>
          </a:p>
          <a:p>
            <a:r>
              <a:rPr lang="en-AU" baseline="0" dirty="0"/>
              <a:t>And the Take 5 is used to manage personal risk and support the practice of ongoing situational awareness.</a:t>
            </a:r>
          </a:p>
          <a:p>
            <a:r>
              <a:rPr lang="en-AU" b="1" baseline="0" dirty="0"/>
              <a:t>Both of these tools are used and completed at the work location</a:t>
            </a:r>
            <a:endParaRPr lang="en-AU" b="1"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AU"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AU" baseline="0" dirty="0"/>
              <a:t>You have now completed the introduction to the Global HSSE Risk Tools.  If you have additional questions or need more information pertaining to the Global HSSE Risk Tools, please see GP5—Management of HSSE</a:t>
            </a:r>
            <a:r>
              <a:rPr lang="en-AU" baseline="0"/>
              <a:t>, the Global </a:t>
            </a:r>
            <a:r>
              <a:rPr lang="en-AU" baseline="0" dirty="0"/>
              <a:t>Health, Safety, Security and Environment Manual accessible through the GAIMS site or speak with your local HSSE Team. Thank you for completing this training.  You can charge your time for this in-house HSSE training to project code NC401 phase 5000 and your home org number.</a:t>
            </a:r>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56</a:t>
            </a:fld>
            <a:endParaRPr lang="en-US" dirty="0"/>
          </a:p>
        </p:txBody>
      </p:sp>
    </p:spTree>
    <p:extLst>
      <p:ext uri="{BB962C8B-B14F-4D97-AF65-F5344CB8AC3E}">
        <p14:creationId xmlns:p14="http://schemas.microsoft.com/office/powerpoint/2010/main" val="66707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t>At the project level the Global HSSE Risk Tools provide for a scalable approach that is dependent on the level of project complexity as defined through the ROA process. </a:t>
            </a:r>
            <a:endParaRPr lang="en-US" sz="1200" dirty="0"/>
          </a:p>
          <a:p>
            <a:endParaRPr lang="en-CA" sz="1200" kern="1200" dirty="0">
              <a:solidFill>
                <a:schemeClr val="tx1"/>
              </a:solidFill>
              <a:effectLst/>
              <a:latin typeface="Arial" charset="0"/>
              <a:ea typeface="ヒラギノ角ゴ Pro W3" pitchFamily="-32" charset="-128"/>
              <a:cs typeface="+mn-cs"/>
            </a:endParaRPr>
          </a:p>
          <a:p>
            <a:r>
              <a:rPr lang="en-CA" sz="1200" kern="1200" dirty="0">
                <a:solidFill>
                  <a:schemeClr val="tx1"/>
                </a:solidFill>
                <a:effectLst/>
                <a:latin typeface="Arial" charset="0"/>
                <a:ea typeface="ヒラギノ角ゴ Pro W3" pitchFamily="-32" charset="-128"/>
                <a:cs typeface="+mn-cs"/>
              </a:rPr>
              <a:t>Prior to submitting a proposal, an</a:t>
            </a:r>
            <a:r>
              <a:rPr lang="en-CA" sz="1200" kern="1200" baseline="0" dirty="0">
                <a:solidFill>
                  <a:schemeClr val="tx1"/>
                </a:solidFill>
                <a:effectLst/>
                <a:latin typeface="Arial" charset="0"/>
                <a:ea typeface="ヒラギノ角ゴ Pro W3" pitchFamily="-32" charset="-128"/>
                <a:cs typeface="+mn-cs"/>
              </a:rPr>
              <a:t> ROA </a:t>
            </a:r>
            <a:r>
              <a:rPr lang="en-CA" sz="1200" kern="1200" dirty="0">
                <a:solidFill>
                  <a:schemeClr val="tx1"/>
                </a:solidFill>
                <a:effectLst/>
                <a:latin typeface="Arial" charset="0"/>
                <a:ea typeface="ヒラギノ角ゴ Pro W3" pitchFamily="-32" charset="-128"/>
                <a:cs typeface="+mn-cs"/>
              </a:rPr>
              <a:t>shall be undertaken by the opportunity Leader in accordance with GP1: Project Management to classify the overall complexity of the project based on a number of factors.  These factors include the project scope, schedule, cost, communications, HSSE requirements and risks, project team, location, and the Client. The level of complexity obtained from the ROA will determine the approach that can be taken to HSSE planning and execution.</a:t>
            </a:r>
          </a:p>
          <a:p>
            <a:endParaRPr lang="en-CA" sz="1200" kern="1200" dirty="0">
              <a:solidFill>
                <a:schemeClr val="tx1"/>
              </a:solidFill>
              <a:effectLst/>
              <a:latin typeface="Arial" charset="0"/>
              <a:ea typeface="ヒラギノ角ゴ Pro W3" pitchFamily="-32" charset="-128"/>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kern="1200" dirty="0">
                <a:solidFill>
                  <a:schemeClr val="tx1"/>
                </a:solidFill>
                <a:effectLst/>
                <a:latin typeface="Arial" charset="0"/>
                <a:ea typeface="ヒラギノ角ゴ Pro W3" pitchFamily="-32" charset="-128"/>
                <a:cs typeface="+mn-cs"/>
              </a:rPr>
              <a:t>A </a:t>
            </a:r>
            <a:r>
              <a:rPr lang="en-AU" sz="1200" b="1" kern="1200" dirty="0">
                <a:solidFill>
                  <a:schemeClr val="tx1"/>
                </a:solidFill>
                <a:effectLst/>
                <a:latin typeface="Arial" charset="0"/>
                <a:ea typeface="ヒラギノ角ゴ Pro W3" pitchFamily="-32" charset="-128"/>
                <a:cs typeface="+mn-cs"/>
              </a:rPr>
              <a:t>low complexity </a:t>
            </a:r>
            <a:r>
              <a:rPr lang="en-AU" sz="1200" kern="1200" dirty="0">
                <a:solidFill>
                  <a:schemeClr val="tx1"/>
                </a:solidFill>
                <a:effectLst/>
                <a:latin typeface="Arial" charset="0"/>
                <a:ea typeface="ヒラギノ角ゴ Pro W3" pitchFamily="-32" charset="-128"/>
                <a:cs typeface="+mn-cs"/>
              </a:rPr>
              <a:t>project is a project with a ROA Project Classification Level of 1 or 2.  Low complexity projects are considered routine projects and make up a large proportion, by number, of our Clients' projects; they are in our core business areas and typically involve one to three disciplines from one or two Golder offices.  The work is typically local to the Project Manager's home office, involves few subcontractors, and has a low HSSE risk ranking. </a:t>
            </a:r>
            <a:r>
              <a:rPr lang="en-GB" dirty="0">
                <a:effectLst/>
              </a:rPr>
              <a:t> </a:t>
            </a:r>
            <a:r>
              <a:rPr lang="en-AU" sz="1200" kern="1200" dirty="0">
                <a:solidFill>
                  <a:schemeClr val="tx1"/>
                </a:solidFill>
                <a:effectLst/>
                <a:latin typeface="Arial" charset="0"/>
                <a:ea typeface="ヒラギノ角ゴ Pro W3" pitchFamily="-32" charset="-128"/>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CA" sz="1200" b="1" kern="1200" dirty="0">
              <a:solidFill>
                <a:schemeClr val="tx1"/>
              </a:solidFill>
              <a:effectLst/>
              <a:latin typeface="Arial" charset="0"/>
              <a:ea typeface="ヒラギノ角ゴ Pro W3" pitchFamily="-32" charset="-128"/>
              <a:cs typeface="+mn-cs"/>
            </a:endParaRPr>
          </a:p>
          <a:p>
            <a:r>
              <a:rPr lang="en-AU" sz="1200" kern="1200" dirty="0">
                <a:solidFill>
                  <a:schemeClr val="tx1"/>
                </a:solidFill>
                <a:effectLst/>
                <a:latin typeface="Arial" charset="0"/>
                <a:ea typeface="ヒラギノ角ゴ Pro W3" pitchFamily="-32" charset="-128"/>
                <a:cs typeface="+mn-cs"/>
              </a:rPr>
              <a:t>A </a:t>
            </a:r>
            <a:r>
              <a:rPr lang="en-AU" sz="1200" b="1" kern="1200" dirty="0">
                <a:solidFill>
                  <a:schemeClr val="tx1"/>
                </a:solidFill>
                <a:effectLst/>
                <a:latin typeface="Arial" charset="0"/>
                <a:ea typeface="ヒラギノ角ゴ Pro W3" pitchFamily="-32" charset="-128"/>
                <a:cs typeface="+mn-cs"/>
              </a:rPr>
              <a:t>moderate complexity </a:t>
            </a:r>
            <a:r>
              <a:rPr lang="en-AU" sz="1200" kern="1200" dirty="0">
                <a:solidFill>
                  <a:schemeClr val="tx1"/>
                </a:solidFill>
                <a:effectLst/>
                <a:latin typeface="Arial" charset="0"/>
                <a:ea typeface="ヒラギノ角ゴ Pro W3" pitchFamily="-32" charset="-128"/>
                <a:cs typeface="+mn-cs"/>
              </a:rPr>
              <a:t>project is a project with a ROA Project Classification Level of 3.  These projects typically involve integrated studies and consulting with multiple interdependencies, and involve project teams over three Golder offices, with several subcontractors.  The work is typically national to the Project Manager's home office but may be in a remote location</a:t>
            </a:r>
            <a:r>
              <a:rPr lang="en-AU" sz="1200" kern="1200" baseline="0" dirty="0">
                <a:solidFill>
                  <a:schemeClr val="tx1"/>
                </a:solidFill>
                <a:effectLst/>
                <a:latin typeface="Arial" charset="0"/>
                <a:ea typeface="ヒラギノ角ゴ Pro W3" pitchFamily="-32" charset="-128"/>
                <a:cs typeface="+mn-cs"/>
              </a:rPr>
              <a:t> or</a:t>
            </a:r>
            <a:r>
              <a:rPr lang="en-AU" sz="1200" kern="1200" dirty="0">
                <a:solidFill>
                  <a:schemeClr val="tx1"/>
                </a:solidFill>
                <a:effectLst/>
                <a:latin typeface="Arial" charset="0"/>
                <a:ea typeface="ヒラギノ角ゴ Pro W3" pitchFamily="-32" charset="-128"/>
                <a:cs typeface="+mn-cs"/>
              </a:rPr>
              <a:t> international, but in a country with a Golder office, or have a Moderate HSSE risk rating.  </a:t>
            </a:r>
            <a:endParaRPr lang="en-CA" sz="1200" b="1" kern="1200" dirty="0">
              <a:solidFill>
                <a:schemeClr val="tx1"/>
              </a:solidFill>
              <a:effectLst/>
              <a:latin typeface="Arial" charset="0"/>
              <a:ea typeface="ヒラギノ角ゴ Pro W3" pitchFamily="-32" charset="-128"/>
              <a:cs typeface="+mn-cs"/>
            </a:endParaRPr>
          </a:p>
          <a:p>
            <a:endParaRPr lang="en-CA" sz="1200" b="1" kern="1200" dirty="0">
              <a:solidFill>
                <a:schemeClr val="tx1"/>
              </a:solidFill>
              <a:effectLst/>
              <a:latin typeface="Arial" charset="0"/>
              <a:ea typeface="ヒラギノ角ゴ Pro W3" pitchFamily="-32" charset="-128"/>
              <a:cs typeface="+mn-cs"/>
            </a:endParaRPr>
          </a:p>
          <a:p>
            <a:r>
              <a:rPr lang="en-AU" sz="1200" kern="1200" dirty="0">
                <a:solidFill>
                  <a:schemeClr val="tx1"/>
                </a:solidFill>
                <a:effectLst/>
                <a:latin typeface="Arial" charset="0"/>
                <a:ea typeface="ヒラギノ角ゴ Pro W3" pitchFamily="-32" charset="-128"/>
                <a:cs typeface="+mn-cs"/>
              </a:rPr>
              <a:t>A </a:t>
            </a:r>
            <a:r>
              <a:rPr lang="en-AU" sz="1200" b="1" kern="1200" dirty="0">
                <a:solidFill>
                  <a:schemeClr val="tx1"/>
                </a:solidFill>
                <a:effectLst/>
                <a:latin typeface="Arial" charset="0"/>
                <a:ea typeface="ヒラギノ角ゴ Pro W3" pitchFamily="-32" charset="-128"/>
                <a:cs typeface="+mn-cs"/>
              </a:rPr>
              <a:t>high complexity </a:t>
            </a:r>
            <a:r>
              <a:rPr lang="en-AU" sz="1200" kern="1200" dirty="0">
                <a:solidFill>
                  <a:schemeClr val="tx1"/>
                </a:solidFill>
                <a:effectLst/>
                <a:latin typeface="Arial" charset="0"/>
                <a:ea typeface="ヒラギノ角ゴ Pro W3" pitchFamily="-32" charset="-128"/>
                <a:cs typeface="+mn-cs"/>
              </a:rPr>
              <a:t>project is a project with a ROA Project Classification Level of 4 or 5.  While high complexity projects make up a small proportion of the number of projects in Golder, they account for a large portion of company revenues.  They typically have complex scope requirements and integrated service offerings with large project teams over multiple Golder offices, multiple subcontractors, a dedicated Project Manager, or a High or Very High HSSE risk rating.  They are often international projects or projects with multiple locations, with corresponding risks to Health, Safety, Security and the Environment and with logistical challenges.</a:t>
            </a:r>
            <a:endParaRPr lang="en-CA" sz="1200" b="1" kern="1200" dirty="0">
              <a:solidFill>
                <a:schemeClr val="tx1"/>
              </a:solidFill>
              <a:effectLst/>
              <a:latin typeface="Arial" charset="0"/>
              <a:ea typeface="ヒラギノ角ゴ Pro W3" pitchFamily="-32" charset="-128"/>
              <a:cs typeface="+mn-cs"/>
            </a:endParaRPr>
          </a:p>
          <a:p>
            <a:endParaRPr lang="en-CA" sz="1200" b="1" kern="1200" dirty="0">
              <a:solidFill>
                <a:schemeClr val="tx1"/>
              </a:solidFill>
              <a:effectLst/>
              <a:latin typeface="Arial" charset="0"/>
              <a:ea typeface="ヒラギノ角ゴ Pro W3" pitchFamily="-32" charset="-128"/>
              <a:cs typeface="+mn-cs"/>
            </a:endParaRPr>
          </a:p>
          <a:p>
            <a:r>
              <a:rPr lang="en-CA" sz="1200" b="0" kern="1200" dirty="0">
                <a:solidFill>
                  <a:schemeClr val="tx1"/>
                </a:solidFill>
                <a:effectLst/>
                <a:latin typeface="Arial" charset="0"/>
                <a:ea typeface="ヒラギノ角ゴ Pro W3" pitchFamily="-32" charset="-128"/>
                <a:cs typeface="+mn-cs"/>
              </a:rPr>
              <a:t>Where a project is created</a:t>
            </a:r>
            <a:r>
              <a:rPr lang="en-CA" sz="1200" b="0" kern="1200" baseline="0" dirty="0">
                <a:solidFill>
                  <a:schemeClr val="tx1"/>
                </a:solidFill>
                <a:effectLst/>
                <a:latin typeface="Arial" charset="0"/>
                <a:ea typeface="ヒラギノ角ゴ Pro W3" pitchFamily="-32" charset="-128"/>
                <a:cs typeface="+mn-cs"/>
              </a:rPr>
              <a:t> outside of the ROA the definitions for Low, Moderate or High complexity can still be applied to determine the appropriate HSSE risk tools for use. </a:t>
            </a:r>
            <a:endParaRPr lang="en-CA" sz="1200" b="0" kern="1200" dirty="0">
              <a:solidFill>
                <a:schemeClr val="tx1"/>
              </a:solidFill>
              <a:effectLst/>
              <a:latin typeface="Arial" charset="0"/>
              <a:ea typeface="ヒラギノ角ゴ Pro W3" pitchFamily="-32" charset="-128"/>
              <a:cs typeface="+mn-cs"/>
            </a:endParaRPr>
          </a:p>
        </p:txBody>
      </p:sp>
      <p:sp>
        <p:nvSpPr>
          <p:cNvPr id="4" name="Slide Number Placeholder 3"/>
          <p:cNvSpPr>
            <a:spLocks noGrp="1"/>
          </p:cNvSpPr>
          <p:nvPr>
            <p:ph type="sldNum" sz="quarter" idx="10"/>
          </p:nvPr>
        </p:nvSpPr>
        <p:spPr/>
        <p:txBody>
          <a:bodyPr/>
          <a:lstStyle/>
          <a:p>
            <a:pPr>
              <a:defRPr/>
            </a:pPr>
            <a:fld id="{561C80DA-910F-414F-8C65-308AAD7C4EB5}" type="slidenum">
              <a:rPr lang="en-US" smtClean="0">
                <a:solidFill>
                  <a:srgbClr val="000000"/>
                </a:solidFill>
              </a:rPr>
              <a:pPr>
                <a:defRPr/>
              </a:pPr>
              <a:t>7</a:t>
            </a:fld>
            <a:endParaRPr lang="en-US" dirty="0">
              <a:solidFill>
                <a:srgbClr val="000000"/>
              </a:solidFill>
            </a:endParaRPr>
          </a:p>
        </p:txBody>
      </p:sp>
    </p:spTree>
    <p:extLst>
      <p:ext uri="{BB962C8B-B14F-4D97-AF65-F5344CB8AC3E}">
        <p14:creationId xmlns:p14="http://schemas.microsoft.com/office/powerpoint/2010/main" val="185617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variety</a:t>
            </a:r>
            <a:r>
              <a:rPr lang="en-US" baseline="0" dirty="0"/>
              <a:t> of </a:t>
            </a:r>
            <a:r>
              <a:rPr lang="en-US" dirty="0"/>
              <a:t>options</a:t>
            </a:r>
            <a:r>
              <a:rPr lang="en-US" baseline="0" dirty="0"/>
              <a:t> available when developing a HSSE Plan.</a:t>
            </a:r>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8</a:t>
            </a:fld>
            <a:endParaRPr lang="en-US" dirty="0"/>
          </a:p>
        </p:txBody>
      </p:sp>
    </p:spTree>
    <p:extLst>
      <p:ext uri="{BB962C8B-B14F-4D97-AF65-F5344CB8AC3E}">
        <p14:creationId xmlns:p14="http://schemas.microsoft.com/office/powerpoint/2010/main" val="271151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 HSSE Plan is</a:t>
            </a:r>
            <a:r>
              <a:rPr lang="en-AU" baseline="0" dirty="0"/>
              <a:t> a</a:t>
            </a:r>
            <a:r>
              <a:rPr lang="en-AU" dirty="0"/>
              <a:t> documented plan appropriate to the risk and containing associated documents pertaining to a particular project, workplace or travel event. An</a:t>
            </a:r>
            <a:r>
              <a:rPr lang="en-AU" baseline="0" dirty="0"/>
              <a:t> </a:t>
            </a:r>
            <a:r>
              <a:rPr lang="en-AU" dirty="0"/>
              <a:t>HSSE Plan is completed prior to mobilisation</a:t>
            </a:r>
            <a:r>
              <a:rPr lang="en-AU" baseline="0" dirty="0"/>
              <a:t> to a work site. An HSSE Plan is not required for a project that does not have field work such as a desktop project.  </a:t>
            </a:r>
          </a:p>
          <a:p>
            <a:endParaRPr lang="en-AU"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AU" sz="1200" kern="1200" dirty="0">
                <a:solidFill>
                  <a:schemeClr val="tx1"/>
                </a:solidFill>
                <a:latin typeface="Arial" charset="0"/>
                <a:ea typeface="ヒラギノ角ゴ Pro W3" pitchFamily="-32" charset="-128"/>
              </a:rPr>
              <a:t>HSSE shall be assessed and controls implemented for each level of project complexity, however the tools to undertake this assessment can change depending on the project complexity.  For example, projects with fieldwork need to consider emergency response planning.  For low complexity projects this planning may be simply a line item within a Work Method Statement or a Contacts HaSEP while for a high complexity project it may be a dedicated, detailed emergency response plan. </a:t>
            </a:r>
            <a:r>
              <a:rPr lang="en-AU" dirty="0"/>
              <a:t>An</a:t>
            </a:r>
            <a:r>
              <a:rPr lang="en-AU" baseline="0" dirty="0"/>
              <a:t> appropriate HSSE Plan</a:t>
            </a:r>
            <a:r>
              <a:rPr lang="en-AU" dirty="0"/>
              <a:t> may be a stand alone document or a combination of the global risk tools depending on the project complexity.</a:t>
            </a:r>
            <a:r>
              <a:rPr lang="en-AU" baseline="0" dirty="0"/>
              <a:t> </a:t>
            </a:r>
            <a:endParaRPr lang="en-AU" dirty="0"/>
          </a:p>
          <a:p>
            <a:endParaRPr lang="en-AU" baseline="0" dirty="0"/>
          </a:p>
        </p:txBody>
      </p:sp>
      <p:sp>
        <p:nvSpPr>
          <p:cNvPr id="4" name="Slide Number Placeholder 3"/>
          <p:cNvSpPr>
            <a:spLocks noGrp="1"/>
          </p:cNvSpPr>
          <p:nvPr>
            <p:ph type="sldNum" sz="quarter" idx="10"/>
          </p:nvPr>
        </p:nvSpPr>
        <p:spPr/>
        <p:txBody>
          <a:bodyPr/>
          <a:lstStyle/>
          <a:p>
            <a:pPr>
              <a:defRPr/>
            </a:pPr>
            <a:fld id="{561C80DA-910F-414F-8C65-308AAD7C4EB5}" type="slidenum">
              <a:rPr lang="en-US" smtClean="0">
                <a:solidFill>
                  <a:srgbClr val="000000"/>
                </a:solidFill>
              </a:rPr>
              <a:pPr>
                <a:defRPr/>
              </a:pPr>
              <a:t>9</a:t>
            </a:fld>
            <a:endParaRPr lang="en-US" dirty="0">
              <a:solidFill>
                <a:srgbClr val="000000"/>
              </a:solidFill>
            </a:endParaRPr>
          </a:p>
        </p:txBody>
      </p:sp>
    </p:spTree>
    <p:extLst>
      <p:ext uri="{BB962C8B-B14F-4D97-AF65-F5344CB8AC3E}">
        <p14:creationId xmlns:p14="http://schemas.microsoft.com/office/powerpoint/2010/main" val="3718229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CDBDE80-3D0C-A341-ABB0-EA87D0A84C23}" type="slidenum">
              <a:rPr lang="en-US" smtClean="0"/>
              <a:t>11</a:t>
            </a:fld>
            <a:endParaRPr lang="en-US" dirty="0"/>
          </a:p>
        </p:txBody>
      </p:sp>
    </p:spTree>
    <p:extLst>
      <p:ext uri="{BB962C8B-B14F-4D97-AF65-F5344CB8AC3E}">
        <p14:creationId xmlns:p14="http://schemas.microsoft.com/office/powerpoint/2010/main" val="384952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move to Moderate Complexity. Again we have choices</a:t>
            </a:r>
            <a:r>
              <a:rPr lang="en-GB" baseline="0" dirty="0"/>
              <a:t> we can make depending on the actual project and logistics</a:t>
            </a:r>
            <a:endParaRPr lang="en-GB" dirty="0"/>
          </a:p>
        </p:txBody>
      </p:sp>
      <p:sp>
        <p:nvSpPr>
          <p:cNvPr id="4" name="Slide Number Placeholder 3"/>
          <p:cNvSpPr>
            <a:spLocks noGrp="1"/>
          </p:cNvSpPr>
          <p:nvPr>
            <p:ph type="sldNum" sz="quarter" idx="10"/>
          </p:nvPr>
        </p:nvSpPr>
        <p:spPr/>
        <p:txBody>
          <a:bodyPr/>
          <a:lstStyle/>
          <a:p>
            <a:fld id="{561C80DA-910F-414F-8C65-308AAD7C4EB5}" type="slidenum">
              <a:rPr lang="en-US" smtClean="0"/>
              <a:pPr/>
              <a:t>13</a:t>
            </a:fld>
            <a:endParaRPr lang="en-US" dirty="0"/>
          </a:p>
        </p:txBody>
      </p:sp>
    </p:spTree>
    <p:extLst>
      <p:ext uri="{BB962C8B-B14F-4D97-AF65-F5344CB8AC3E}">
        <p14:creationId xmlns:p14="http://schemas.microsoft.com/office/powerpoint/2010/main" val="3680140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457200" y="2472186"/>
            <a:ext cx="7981164" cy="1221580"/>
          </a:xfrm>
        </p:spPr>
        <p:txBody>
          <a:bodyPr anchor="b">
            <a:noAutofit/>
          </a:bodyPr>
          <a:lstStyle>
            <a:lvl1pPr algn="l">
              <a:defRPr sz="3800" b="1" i="0">
                <a:solidFill>
                  <a:schemeClr val="tx1"/>
                </a:solidFill>
                <a:latin typeface="Arial" charset="0"/>
                <a:ea typeface="Arial" charset="0"/>
                <a:cs typeface="Arial" charset="0"/>
              </a:defRPr>
            </a:lvl1pPr>
          </a:lstStyle>
          <a:p>
            <a:r>
              <a:rPr lang="en-US"/>
              <a:t>Click to edit Master title style</a:t>
            </a:r>
            <a:endParaRPr lang="en-US" dirty="0"/>
          </a:p>
        </p:txBody>
      </p:sp>
      <p:sp>
        <p:nvSpPr>
          <p:cNvPr id="8" name="Subtitle 2"/>
          <p:cNvSpPr>
            <a:spLocks noGrp="1"/>
          </p:cNvSpPr>
          <p:nvPr>
            <p:ph type="subTitle" idx="1"/>
          </p:nvPr>
        </p:nvSpPr>
        <p:spPr>
          <a:xfrm>
            <a:off x="456414" y="3942250"/>
            <a:ext cx="7981950" cy="791941"/>
          </a:xfrm>
        </p:spPr>
        <p:txBody>
          <a:bodyPr>
            <a:noAutofit/>
          </a:bodyPr>
          <a:lstStyle>
            <a:lvl1pPr marL="0" indent="0" algn="l">
              <a:lnSpc>
                <a:spcPct val="100000"/>
              </a:lnSpc>
              <a:buFontTx/>
              <a:buNone/>
              <a:defRPr sz="1600" b="1" i="0" cap="all" spc="0" baseline="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ight Triangle 8"/>
          <p:cNvSpPr/>
          <p:nvPr userDrawn="1"/>
        </p:nvSpPr>
        <p:spPr>
          <a:xfrm rot="16200000">
            <a:off x="6008403" y="3739334"/>
            <a:ext cx="2340255" cy="3930942"/>
          </a:xfrm>
          <a:prstGeom prst="rtTriangle">
            <a:avLst/>
          </a:prstGeom>
          <a:solidFill>
            <a:srgbClr val="3EB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300" y="406312"/>
            <a:ext cx="1650145" cy="1534635"/>
          </a:xfrm>
          <a:prstGeom prst="rect">
            <a:avLst/>
          </a:prstGeom>
        </p:spPr>
      </p:pic>
      <p:sp>
        <p:nvSpPr>
          <p:cNvPr id="11" name="Date Placeholder 3"/>
          <p:cNvSpPr>
            <a:spLocks noGrp="1"/>
          </p:cNvSpPr>
          <p:nvPr>
            <p:ph type="dt" sz="half" idx="4294967295"/>
          </p:nvPr>
        </p:nvSpPr>
        <p:spPr>
          <a:xfrm>
            <a:off x="457200" y="4982674"/>
            <a:ext cx="2171700" cy="198926"/>
          </a:xfrm>
          <a:prstGeom prst="rect">
            <a:avLst/>
          </a:prstGeom>
        </p:spPr>
        <p:txBody>
          <a:bodyPr wrap="square" lIns="0" tIns="0" rIns="0" bIns="0">
            <a:spAutoFit/>
          </a:bodyPr>
          <a:lstStyle>
            <a:lvl1pPr>
              <a:defRPr sz="1200">
                <a:latin typeface="Arial" charset="0"/>
                <a:ea typeface="Arial" charset="0"/>
                <a:cs typeface="Arial" charset="0"/>
              </a:defRPr>
            </a:lvl1pPr>
          </a:lstStyle>
          <a:p>
            <a:endParaRPr lang="en-GB" dirty="0"/>
          </a:p>
        </p:txBody>
      </p:sp>
    </p:spTree>
  </p:cSld>
  <p:clrMapOvr>
    <a:masterClrMapping/>
  </p:clrMapOvr>
  <p:extLst mod="1">
    <p:ext uri="{DCECCB84-F9BA-43D5-87BE-67443E8EF086}">
      <p15:sldGuideLst xmlns:p15="http://schemas.microsoft.com/office/powerpoint/2012/main">
        <p15:guide id="1" pos="288" userDrawn="1">
          <p15:clr>
            <a:srgbClr val="FBAE40"/>
          </p15:clr>
        </p15:guide>
        <p15:guide id="2" pos="5472" userDrawn="1">
          <p15:clr>
            <a:srgbClr val="FBAE40"/>
          </p15:clr>
        </p15:guide>
        <p15:guide id="3" orient="horz" pos="288" userDrawn="1">
          <p15:clr>
            <a:srgbClr val="FBAE40"/>
          </p15:clr>
        </p15:guide>
        <p15:guide id="4" orient="horz" pos="40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Espace réservé du texte 2"/>
          <p:cNvSpPr>
            <a:spLocks noGrp="1"/>
          </p:cNvSpPr>
          <p:nvPr>
            <p:ph type="body" sz="half" idx="12"/>
          </p:nvPr>
        </p:nvSpPr>
        <p:spPr>
          <a:xfrm>
            <a:off x="4799115" y="1676399"/>
            <a:ext cx="3887685" cy="4303675"/>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3" name="Espace réservé du texte 2"/>
          <p:cNvSpPr>
            <a:spLocks noGrp="1"/>
          </p:cNvSpPr>
          <p:nvPr>
            <p:ph type="body" sz="half" idx="10"/>
          </p:nvPr>
        </p:nvSpPr>
        <p:spPr>
          <a:xfrm>
            <a:off x="478436" y="1676400"/>
            <a:ext cx="3887685" cy="4303675"/>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6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9"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Columns Content</a:t>
            </a:r>
          </a:p>
        </p:txBody>
      </p:sp>
      <p:sp>
        <p:nvSpPr>
          <p:cNvPr id="20"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7"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13" name="Espace réservé du texte 2"/>
          <p:cNvSpPr>
            <a:spLocks noGrp="1"/>
          </p:cNvSpPr>
          <p:nvPr>
            <p:ph type="body" sz="half" idx="10"/>
          </p:nvPr>
        </p:nvSpPr>
        <p:spPr>
          <a:xfrm>
            <a:off x="478436" y="4191000"/>
            <a:ext cx="3887685" cy="1789075"/>
          </a:xfrm>
        </p:spPr>
        <p:txBody>
          <a:bodyPr>
            <a:normAutofit/>
          </a:bodyPr>
          <a:lstStyle>
            <a:lvl1pPr>
              <a:lnSpc>
                <a:spcPct val="100000"/>
              </a:lnSpc>
              <a:defRPr sz="1600"/>
            </a:lvl1pPr>
            <a:lvl2pPr>
              <a:lnSpc>
                <a:spcPct val="100000"/>
              </a:lnSpc>
              <a:defRPr sz="1400"/>
            </a:lvl2pPr>
            <a:lvl3pPr>
              <a:lnSpc>
                <a:spcPct val="100000"/>
              </a:lnSpc>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15" name="Espace réservé du texte 2"/>
          <p:cNvSpPr>
            <a:spLocks noGrp="1"/>
          </p:cNvSpPr>
          <p:nvPr>
            <p:ph type="body" sz="half" idx="11"/>
          </p:nvPr>
        </p:nvSpPr>
        <p:spPr>
          <a:xfrm>
            <a:off x="4815979" y="4191000"/>
            <a:ext cx="3870821" cy="1789075"/>
          </a:xfrm>
        </p:spPr>
        <p:txBody>
          <a:bodyPr>
            <a:normAutofit/>
          </a:bodyPr>
          <a:lstStyle>
            <a:lvl1pPr>
              <a:lnSpc>
                <a:spcPct val="100000"/>
              </a:lnSpc>
              <a:defRPr sz="1600"/>
            </a:lvl1pPr>
            <a:lvl2pPr>
              <a:lnSpc>
                <a:spcPct val="100000"/>
              </a:lnSpc>
              <a:defRPr sz="1400"/>
            </a:lvl2pPr>
            <a:lvl3pPr>
              <a:lnSpc>
                <a:spcPct val="100000"/>
              </a:lnSpc>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12" name="Picture Placeholder 4"/>
          <p:cNvSpPr>
            <a:spLocks noGrp="1"/>
          </p:cNvSpPr>
          <p:nvPr>
            <p:ph type="pic" sz="quarter" idx="15" hasCustomPrompt="1"/>
          </p:nvPr>
        </p:nvSpPr>
        <p:spPr>
          <a:xfrm>
            <a:off x="457201" y="1701621"/>
            <a:ext cx="3908920" cy="2260779"/>
          </a:xfrm>
          <a:solidFill>
            <a:schemeClr val="bg2"/>
          </a:solidFill>
        </p:spPr>
        <p:txBody>
          <a:bodyPr anchor="ctr">
            <a:normAutofit/>
          </a:bodyPr>
          <a:lstStyle>
            <a:lvl1pPr marL="0" indent="0" algn="ctr">
              <a:buNone/>
              <a:defRPr sz="1400"/>
            </a:lvl1pPr>
          </a:lstStyle>
          <a:p>
            <a:r>
              <a:rPr lang="en-US" dirty="0"/>
              <a:t>Insert graphic</a:t>
            </a:r>
          </a:p>
        </p:txBody>
      </p:sp>
      <p:sp>
        <p:nvSpPr>
          <p:cNvPr id="16" name="Picture Placeholder 4"/>
          <p:cNvSpPr>
            <a:spLocks noGrp="1"/>
          </p:cNvSpPr>
          <p:nvPr>
            <p:ph type="pic" sz="quarter" idx="16" hasCustomPrompt="1"/>
          </p:nvPr>
        </p:nvSpPr>
        <p:spPr>
          <a:xfrm>
            <a:off x="4815979" y="1701621"/>
            <a:ext cx="3846055" cy="2260779"/>
          </a:xfrm>
          <a:solidFill>
            <a:schemeClr val="bg2"/>
          </a:solidFill>
        </p:spPr>
        <p:txBody>
          <a:bodyPr anchor="ctr">
            <a:normAutofit/>
          </a:bodyPr>
          <a:lstStyle>
            <a:lvl1pPr marL="0" indent="0" algn="ctr">
              <a:buNone/>
              <a:defRPr sz="1400"/>
            </a:lvl1pPr>
          </a:lstStyle>
          <a:p>
            <a:r>
              <a:rPr lang="en-US" dirty="0"/>
              <a:t>Insert graphic</a:t>
            </a:r>
          </a:p>
        </p:txBody>
      </p:sp>
      <p:sp>
        <p:nvSpPr>
          <p:cNvPr id="20"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Image </a:t>
            </a:r>
          </a:p>
        </p:txBody>
      </p:sp>
      <p:sp>
        <p:nvSpPr>
          <p:cNvPr id="21"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9"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wo Image Content 2 Column text">
    <p:spTree>
      <p:nvGrpSpPr>
        <p:cNvPr id="1" name=""/>
        <p:cNvGrpSpPr/>
        <p:nvPr/>
      </p:nvGrpSpPr>
      <p:grpSpPr>
        <a:xfrm>
          <a:off x="0" y="0"/>
          <a:ext cx="0" cy="0"/>
          <a:chOff x="0" y="0"/>
          <a:chExt cx="0" cy="0"/>
        </a:xfrm>
      </p:grpSpPr>
      <p:sp>
        <p:nvSpPr>
          <p:cNvPr id="13" name="Espace réservé du texte 2"/>
          <p:cNvSpPr>
            <a:spLocks noGrp="1"/>
          </p:cNvSpPr>
          <p:nvPr>
            <p:ph type="body" sz="half" idx="10"/>
          </p:nvPr>
        </p:nvSpPr>
        <p:spPr>
          <a:xfrm>
            <a:off x="478436" y="4191000"/>
            <a:ext cx="3887685" cy="1789075"/>
          </a:xfrm>
        </p:spPr>
        <p:txBody>
          <a:bodyPr numCol="2" spcCol="182880">
            <a:normAutofit/>
          </a:bodyPr>
          <a:lstStyle>
            <a:lvl1pPr>
              <a:lnSpc>
                <a:spcPct val="100000"/>
              </a:lnSpc>
              <a:defRPr sz="1600"/>
            </a:lvl1pPr>
            <a:lvl2pPr>
              <a:lnSpc>
                <a:spcPct val="100000"/>
              </a:lnSpc>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Picture Placeholder 4"/>
          <p:cNvSpPr>
            <a:spLocks noGrp="1"/>
          </p:cNvSpPr>
          <p:nvPr>
            <p:ph type="pic" sz="quarter" idx="15" hasCustomPrompt="1"/>
          </p:nvPr>
        </p:nvSpPr>
        <p:spPr>
          <a:xfrm>
            <a:off x="457201" y="1701621"/>
            <a:ext cx="3908920" cy="2260779"/>
          </a:xfrm>
          <a:solidFill>
            <a:schemeClr val="bg2"/>
          </a:solidFill>
        </p:spPr>
        <p:txBody>
          <a:bodyPr anchor="ctr">
            <a:normAutofit/>
          </a:bodyPr>
          <a:lstStyle>
            <a:lvl1pPr marL="0" indent="0" algn="ctr">
              <a:buNone/>
              <a:defRPr sz="1400"/>
            </a:lvl1pPr>
          </a:lstStyle>
          <a:p>
            <a:r>
              <a:rPr lang="en-US" dirty="0"/>
              <a:t>Insert graphic</a:t>
            </a:r>
          </a:p>
        </p:txBody>
      </p:sp>
      <p:sp>
        <p:nvSpPr>
          <p:cNvPr id="16" name="Picture Placeholder 4"/>
          <p:cNvSpPr>
            <a:spLocks noGrp="1"/>
          </p:cNvSpPr>
          <p:nvPr>
            <p:ph type="pic" sz="quarter" idx="16" hasCustomPrompt="1"/>
          </p:nvPr>
        </p:nvSpPr>
        <p:spPr>
          <a:xfrm>
            <a:off x="4815979" y="1701621"/>
            <a:ext cx="3846055" cy="2260779"/>
          </a:xfrm>
          <a:solidFill>
            <a:schemeClr val="bg2"/>
          </a:solidFill>
        </p:spPr>
        <p:txBody>
          <a:bodyPr anchor="ctr">
            <a:normAutofit/>
          </a:bodyPr>
          <a:lstStyle>
            <a:lvl1pPr marL="0" indent="0" algn="ctr">
              <a:buNone/>
              <a:defRPr sz="1400"/>
            </a:lvl1pPr>
          </a:lstStyle>
          <a:p>
            <a:r>
              <a:rPr lang="en-US" dirty="0"/>
              <a:t>Insert graphic</a:t>
            </a:r>
          </a:p>
        </p:txBody>
      </p:sp>
      <p:sp>
        <p:nvSpPr>
          <p:cNvPr id="20"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Image </a:t>
            </a:r>
          </a:p>
        </p:txBody>
      </p:sp>
      <p:sp>
        <p:nvSpPr>
          <p:cNvPr id="21"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9"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
        <p:nvSpPr>
          <p:cNvPr id="10" name="Espace réservé du texte 2"/>
          <p:cNvSpPr>
            <a:spLocks noGrp="1"/>
          </p:cNvSpPr>
          <p:nvPr>
            <p:ph type="body" sz="half" idx="17"/>
          </p:nvPr>
        </p:nvSpPr>
        <p:spPr>
          <a:xfrm>
            <a:off x="4815979" y="4191000"/>
            <a:ext cx="3870821" cy="1789075"/>
          </a:xfrm>
        </p:spPr>
        <p:txBody>
          <a:bodyPr numCol="2" spcCol="182880">
            <a:normAutofit/>
          </a:bodyPr>
          <a:lstStyle>
            <a:lvl1pPr>
              <a:lnSpc>
                <a:spcPct val="100000"/>
              </a:lnSpc>
              <a:defRPr sz="1600"/>
            </a:lvl1pPr>
            <a:lvl2pPr>
              <a:lnSpc>
                <a:spcPct val="100000"/>
              </a:lnSpc>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Image Content">
    <p:spTree>
      <p:nvGrpSpPr>
        <p:cNvPr id="1" name=""/>
        <p:cNvGrpSpPr/>
        <p:nvPr/>
      </p:nvGrpSpPr>
      <p:grpSpPr>
        <a:xfrm>
          <a:off x="0" y="0"/>
          <a:ext cx="0" cy="0"/>
          <a:chOff x="0" y="0"/>
          <a:chExt cx="0" cy="0"/>
        </a:xfrm>
      </p:grpSpPr>
      <p:sp>
        <p:nvSpPr>
          <p:cNvPr id="13" name="Espace réservé du texte 2"/>
          <p:cNvSpPr>
            <a:spLocks noGrp="1"/>
          </p:cNvSpPr>
          <p:nvPr>
            <p:ph type="body" sz="half" idx="10"/>
          </p:nvPr>
        </p:nvSpPr>
        <p:spPr>
          <a:xfrm>
            <a:off x="478437" y="3956406"/>
            <a:ext cx="2417163" cy="2023668"/>
          </a:xfrm>
        </p:spPr>
        <p:txBody>
          <a:bodyPr>
            <a:normAutofit/>
          </a:bodyPr>
          <a:lstStyle>
            <a:lvl1pPr marL="2286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6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
        <p:nvSpPr>
          <p:cNvPr id="12" name="Picture Placeholder 4"/>
          <p:cNvSpPr>
            <a:spLocks noGrp="1"/>
          </p:cNvSpPr>
          <p:nvPr>
            <p:ph type="pic" sz="quarter" idx="15" hasCustomPrompt="1"/>
          </p:nvPr>
        </p:nvSpPr>
        <p:spPr>
          <a:xfrm>
            <a:off x="457201" y="1701621"/>
            <a:ext cx="2438399" cy="1879779"/>
          </a:xfrm>
          <a:solidFill>
            <a:schemeClr val="bg2"/>
          </a:solidFill>
        </p:spPr>
        <p:txBody>
          <a:bodyPr anchor="ctr">
            <a:normAutofit/>
          </a:bodyPr>
          <a:lstStyle>
            <a:lvl1pPr marL="0" indent="0" algn="ctr">
              <a:buNone/>
              <a:defRPr sz="1400"/>
            </a:lvl1pPr>
          </a:lstStyle>
          <a:p>
            <a:r>
              <a:rPr lang="en-US" dirty="0"/>
              <a:t>Insert graphic</a:t>
            </a:r>
          </a:p>
        </p:txBody>
      </p:sp>
      <p:sp>
        <p:nvSpPr>
          <p:cNvPr id="20"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Three Image </a:t>
            </a:r>
          </a:p>
        </p:txBody>
      </p:sp>
      <p:sp>
        <p:nvSpPr>
          <p:cNvPr id="21"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22" name="Espace réservé du texte 2"/>
          <p:cNvSpPr>
            <a:spLocks noGrp="1"/>
          </p:cNvSpPr>
          <p:nvPr>
            <p:ph type="body" sz="half" idx="16"/>
          </p:nvPr>
        </p:nvSpPr>
        <p:spPr>
          <a:xfrm>
            <a:off x="3384655" y="3956404"/>
            <a:ext cx="2417163" cy="2023669"/>
          </a:xfrm>
        </p:spPr>
        <p:txBody>
          <a:bodyPr>
            <a:normAutofit/>
          </a:bodyPr>
          <a:lstStyle>
            <a:lvl1pPr marL="2286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6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23" name="Picture Placeholder 4"/>
          <p:cNvSpPr>
            <a:spLocks noGrp="1"/>
          </p:cNvSpPr>
          <p:nvPr>
            <p:ph type="pic" sz="quarter" idx="17" hasCustomPrompt="1"/>
          </p:nvPr>
        </p:nvSpPr>
        <p:spPr>
          <a:xfrm>
            <a:off x="3363419" y="1701621"/>
            <a:ext cx="2438399" cy="1879779"/>
          </a:xfrm>
          <a:solidFill>
            <a:schemeClr val="bg2"/>
          </a:solidFill>
        </p:spPr>
        <p:txBody>
          <a:bodyPr anchor="ctr">
            <a:normAutofit/>
          </a:bodyPr>
          <a:lstStyle>
            <a:lvl1pPr marL="0" indent="0" algn="ctr">
              <a:buNone/>
              <a:defRPr sz="1400"/>
            </a:lvl1pPr>
          </a:lstStyle>
          <a:p>
            <a:r>
              <a:rPr lang="en-US" dirty="0"/>
              <a:t>Insert graphic</a:t>
            </a:r>
          </a:p>
        </p:txBody>
      </p:sp>
      <p:sp>
        <p:nvSpPr>
          <p:cNvPr id="24" name="Espace réservé du texte 2"/>
          <p:cNvSpPr>
            <a:spLocks noGrp="1"/>
          </p:cNvSpPr>
          <p:nvPr>
            <p:ph type="body" sz="half" idx="18"/>
          </p:nvPr>
        </p:nvSpPr>
        <p:spPr>
          <a:xfrm>
            <a:off x="6269637" y="3956404"/>
            <a:ext cx="2417163" cy="2023669"/>
          </a:xfrm>
        </p:spPr>
        <p:txBody>
          <a:bodyPr>
            <a:normAutofit/>
          </a:bodyPr>
          <a:lstStyle>
            <a:lvl1pPr marL="228600" marR="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6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25" name="Picture Placeholder 4"/>
          <p:cNvSpPr>
            <a:spLocks noGrp="1"/>
          </p:cNvSpPr>
          <p:nvPr>
            <p:ph type="pic" sz="quarter" idx="19" hasCustomPrompt="1"/>
          </p:nvPr>
        </p:nvSpPr>
        <p:spPr>
          <a:xfrm>
            <a:off x="6248401" y="1701621"/>
            <a:ext cx="2438399" cy="1879779"/>
          </a:xfrm>
          <a:solidFill>
            <a:schemeClr val="bg2"/>
          </a:solidFill>
        </p:spPr>
        <p:txBody>
          <a:bodyPr anchor="ctr">
            <a:normAutofit/>
          </a:bodyPr>
          <a:lstStyle>
            <a:lvl1pPr marL="0" indent="0" algn="ctr">
              <a:buNone/>
              <a:defRPr sz="1400"/>
            </a:lvl1pPr>
          </a:lstStyle>
          <a:p>
            <a:r>
              <a:rPr lang="en-US" dirty="0"/>
              <a:t>Insert graphic</a:t>
            </a:r>
          </a:p>
        </p:txBody>
      </p:sp>
      <p:sp>
        <p:nvSpPr>
          <p:cNvPr id="11"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Image Content">
    <p:spTree>
      <p:nvGrpSpPr>
        <p:cNvPr id="1" name=""/>
        <p:cNvGrpSpPr/>
        <p:nvPr/>
      </p:nvGrpSpPr>
      <p:grpSpPr>
        <a:xfrm>
          <a:off x="0" y="0"/>
          <a:ext cx="0" cy="0"/>
          <a:chOff x="0" y="0"/>
          <a:chExt cx="0" cy="0"/>
        </a:xfrm>
      </p:grpSpPr>
      <p:sp>
        <p:nvSpPr>
          <p:cNvPr id="13" name="Espace réservé du texte 2"/>
          <p:cNvSpPr>
            <a:spLocks noGrp="1"/>
          </p:cNvSpPr>
          <p:nvPr>
            <p:ph type="body" sz="half" idx="10"/>
          </p:nvPr>
        </p:nvSpPr>
        <p:spPr>
          <a:xfrm>
            <a:off x="478437" y="2209803"/>
            <a:ext cx="2417163" cy="3770271"/>
          </a:xfrm>
        </p:spPr>
        <p:txBody>
          <a:bodyPr>
            <a:normAutofit/>
          </a:bodyPr>
          <a:lstStyle>
            <a:lvl1pPr>
              <a:lnSpc>
                <a:spcPct val="100000"/>
              </a:lnSpc>
              <a:defRPr sz="1400"/>
            </a:lvl1pPr>
            <a:lvl2pPr>
              <a:lnSpc>
                <a:spcPct val="100000"/>
              </a:lnSpc>
              <a:defRPr sz="1400"/>
            </a:lvl2pPr>
            <a:lvl3pPr>
              <a:lnSpc>
                <a:spcPct val="100000"/>
              </a:lnSpc>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20"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a:t>Three </a:t>
            </a:r>
            <a:r>
              <a:rPr lang="en-US" dirty="0"/>
              <a:t>Image </a:t>
            </a:r>
          </a:p>
        </p:txBody>
      </p:sp>
      <p:sp>
        <p:nvSpPr>
          <p:cNvPr id="21"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22" name="Espace réservé du texte 2"/>
          <p:cNvSpPr>
            <a:spLocks noGrp="1"/>
          </p:cNvSpPr>
          <p:nvPr>
            <p:ph type="body" sz="half" idx="16"/>
          </p:nvPr>
        </p:nvSpPr>
        <p:spPr>
          <a:xfrm>
            <a:off x="3384655" y="2209800"/>
            <a:ext cx="2417163" cy="3770273"/>
          </a:xfrm>
        </p:spPr>
        <p:txBody>
          <a:bodyPr>
            <a:normAutofit/>
          </a:bodyPr>
          <a:lstStyle>
            <a:lvl1pPr>
              <a:lnSpc>
                <a:spcPct val="100000"/>
              </a:lnSpc>
              <a:defRPr sz="1400"/>
            </a:lvl1pPr>
            <a:lvl2pPr>
              <a:lnSpc>
                <a:spcPct val="100000"/>
              </a:lnSpc>
              <a:defRPr sz="1400"/>
            </a:lvl2pPr>
            <a:lvl3pPr>
              <a:lnSpc>
                <a:spcPct val="100000"/>
              </a:lnSpc>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24" name="Espace réservé du texte 2"/>
          <p:cNvSpPr>
            <a:spLocks noGrp="1"/>
          </p:cNvSpPr>
          <p:nvPr>
            <p:ph type="body" sz="half" idx="18"/>
          </p:nvPr>
        </p:nvSpPr>
        <p:spPr>
          <a:xfrm>
            <a:off x="6269637" y="2209800"/>
            <a:ext cx="2417163" cy="3770273"/>
          </a:xfrm>
        </p:spPr>
        <p:txBody>
          <a:bodyPr>
            <a:normAutofit/>
          </a:bodyPr>
          <a:lstStyle>
            <a:lvl1pPr>
              <a:lnSpc>
                <a:spcPct val="100000"/>
              </a:lnSpc>
              <a:defRPr sz="1400"/>
            </a:lvl1pPr>
            <a:lvl2pPr>
              <a:lnSpc>
                <a:spcPct val="100000"/>
              </a:lnSpc>
              <a:defRPr sz="1400"/>
            </a:lvl2pPr>
            <a:lvl3pPr>
              <a:lnSpc>
                <a:spcPct val="100000"/>
              </a:lnSpc>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14" name="Text Placeholder 15"/>
          <p:cNvSpPr>
            <a:spLocks noGrp="1"/>
          </p:cNvSpPr>
          <p:nvPr>
            <p:ph type="body" sz="quarter" idx="14" hasCustomPrompt="1"/>
          </p:nvPr>
        </p:nvSpPr>
        <p:spPr>
          <a:xfrm>
            <a:off x="478437" y="1724005"/>
            <a:ext cx="2417163" cy="409598"/>
          </a:xfrm>
        </p:spPr>
        <p:txBody>
          <a:bodyPr lIns="0">
            <a:noAutofit/>
          </a:bodyPr>
          <a:lstStyle>
            <a:lvl1pPr marL="0" indent="0">
              <a:buNone/>
              <a:defRPr sz="1600" b="1" cap="all" spc="300" baseline="0">
                <a:solidFill>
                  <a:schemeClr val="accent1"/>
                </a:solidFill>
              </a:defRPr>
            </a:lvl1pPr>
          </a:lstStyle>
          <a:p>
            <a:pPr lvl="0"/>
            <a:r>
              <a:rPr lang="en-US" dirty="0"/>
              <a:t>Column 1</a:t>
            </a:r>
          </a:p>
        </p:txBody>
      </p:sp>
      <p:sp>
        <p:nvSpPr>
          <p:cNvPr id="15" name="Text Placeholder 15"/>
          <p:cNvSpPr>
            <a:spLocks noGrp="1"/>
          </p:cNvSpPr>
          <p:nvPr>
            <p:ph type="body" sz="quarter" idx="19" hasCustomPrompt="1"/>
          </p:nvPr>
        </p:nvSpPr>
        <p:spPr>
          <a:xfrm>
            <a:off x="3376188" y="1724005"/>
            <a:ext cx="2417163" cy="409598"/>
          </a:xfrm>
        </p:spPr>
        <p:txBody>
          <a:bodyPr lIns="0">
            <a:noAutofit/>
          </a:bodyPr>
          <a:lstStyle>
            <a:lvl1pPr marL="0" indent="0">
              <a:buNone/>
              <a:defRPr sz="1600" b="1" cap="all" spc="300" baseline="0">
                <a:solidFill>
                  <a:schemeClr val="accent1"/>
                </a:solidFill>
              </a:defRPr>
            </a:lvl1pPr>
          </a:lstStyle>
          <a:p>
            <a:pPr lvl="0"/>
            <a:r>
              <a:rPr lang="en-US" dirty="0"/>
              <a:t>Column 2</a:t>
            </a:r>
          </a:p>
        </p:txBody>
      </p:sp>
      <p:sp>
        <p:nvSpPr>
          <p:cNvPr id="16" name="Text Placeholder 15"/>
          <p:cNvSpPr>
            <a:spLocks noGrp="1"/>
          </p:cNvSpPr>
          <p:nvPr>
            <p:ph type="body" sz="quarter" idx="20" hasCustomPrompt="1"/>
          </p:nvPr>
        </p:nvSpPr>
        <p:spPr>
          <a:xfrm>
            <a:off x="6269637" y="1724005"/>
            <a:ext cx="2417163" cy="409598"/>
          </a:xfrm>
        </p:spPr>
        <p:txBody>
          <a:bodyPr lIns="0">
            <a:noAutofit/>
          </a:bodyPr>
          <a:lstStyle>
            <a:lvl1pPr marL="0" indent="0">
              <a:buNone/>
              <a:defRPr sz="1600" b="1" cap="all" spc="300" baseline="0">
                <a:solidFill>
                  <a:schemeClr val="accent1"/>
                </a:solidFill>
              </a:defRPr>
            </a:lvl1pPr>
          </a:lstStyle>
          <a:p>
            <a:pPr lvl="0"/>
            <a:r>
              <a:rPr lang="en-US"/>
              <a:t>Column 3</a:t>
            </a:r>
            <a:endParaRPr lang="en-US" dirty="0"/>
          </a:p>
        </p:txBody>
      </p:sp>
      <p:sp>
        <p:nvSpPr>
          <p:cNvPr id="11"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Image Content">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470941" y="1474768"/>
            <a:ext cx="3908920" cy="4531540"/>
          </a:xfrm>
          <a:solidFill>
            <a:schemeClr val="bg2"/>
          </a:solidFill>
        </p:spPr>
        <p:txBody>
          <a:bodyPr anchor="ctr">
            <a:normAutofit/>
          </a:bodyPr>
          <a:lstStyle>
            <a:lvl1pPr marL="0" indent="0" algn="ctr">
              <a:buNone/>
              <a:defRPr sz="1400"/>
            </a:lvl1pPr>
          </a:lstStyle>
          <a:p>
            <a:r>
              <a:rPr lang="en-US" dirty="0"/>
              <a:t>Insert graphic</a:t>
            </a:r>
          </a:p>
        </p:txBody>
      </p:sp>
      <p:sp>
        <p:nvSpPr>
          <p:cNvPr id="15"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Content Image Right </a:t>
            </a:r>
          </a:p>
        </p:txBody>
      </p:sp>
      <p:sp>
        <p:nvSpPr>
          <p:cNvPr id="16"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8"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
        <p:nvSpPr>
          <p:cNvPr id="9" name="Espace réservé du texte 2"/>
          <p:cNvSpPr>
            <a:spLocks noGrp="1"/>
          </p:cNvSpPr>
          <p:nvPr>
            <p:ph type="body" sz="half" idx="11"/>
          </p:nvPr>
        </p:nvSpPr>
        <p:spPr>
          <a:xfrm>
            <a:off x="4648201" y="1474768"/>
            <a:ext cx="4038600" cy="4531540"/>
          </a:xfrm>
        </p:spPr>
        <p:txBody>
          <a:bodyPr/>
          <a:lstStyle>
            <a:lvl1pPr>
              <a:defRPr sz="2600"/>
            </a:lvl1pPr>
            <a:lvl2pPr>
              <a:defRPr sz="2300"/>
            </a:lvl2pPr>
            <a:lvl4pPr>
              <a:defRPr sz="17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Image Content Right">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4777880" y="1474768"/>
            <a:ext cx="3908920" cy="4531540"/>
          </a:xfrm>
          <a:solidFill>
            <a:schemeClr val="bg2"/>
          </a:solidFill>
        </p:spPr>
        <p:txBody>
          <a:bodyPr anchor="ctr">
            <a:normAutofit/>
          </a:bodyPr>
          <a:lstStyle>
            <a:lvl1pPr marL="0" indent="0" algn="ctr">
              <a:buNone/>
              <a:defRPr sz="1400"/>
            </a:lvl1pPr>
          </a:lstStyle>
          <a:p>
            <a:r>
              <a:rPr lang="en-US" dirty="0"/>
              <a:t>Insert graphic</a:t>
            </a:r>
          </a:p>
        </p:txBody>
      </p:sp>
      <p:sp>
        <p:nvSpPr>
          <p:cNvPr id="12"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Content Image Right </a:t>
            </a:r>
          </a:p>
        </p:txBody>
      </p:sp>
      <p:sp>
        <p:nvSpPr>
          <p:cNvPr id="13"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8"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
        <p:nvSpPr>
          <p:cNvPr id="9" name="Espace réservé du texte 2"/>
          <p:cNvSpPr>
            <a:spLocks noGrp="1"/>
          </p:cNvSpPr>
          <p:nvPr>
            <p:ph type="body" sz="half" idx="11"/>
          </p:nvPr>
        </p:nvSpPr>
        <p:spPr>
          <a:xfrm>
            <a:off x="457200" y="1474768"/>
            <a:ext cx="4038600" cy="4531540"/>
          </a:xfrm>
        </p:spPr>
        <p:txBody>
          <a:bodyPr/>
          <a:lstStyle>
            <a:lvl1pPr>
              <a:defRPr sz="2600"/>
            </a:lvl1pPr>
            <a:lvl2pPr>
              <a:defRPr sz="2300"/>
            </a:lvl2pPr>
            <a:lvl4pPr>
              <a:defRPr sz="1700"/>
            </a:lvl4pPr>
          </a:lstStyle>
          <a:p>
            <a:pPr lvl="0"/>
            <a:r>
              <a:rPr lang="en-US" noProof="0"/>
              <a:t>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One Image Content Right">
    <p:spTree>
      <p:nvGrpSpPr>
        <p:cNvPr id="1" name=""/>
        <p:cNvGrpSpPr/>
        <p:nvPr/>
      </p:nvGrpSpPr>
      <p:grpSpPr>
        <a:xfrm>
          <a:off x="0" y="0"/>
          <a:ext cx="0" cy="0"/>
          <a:chOff x="0" y="0"/>
          <a:chExt cx="0" cy="0"/>
        </a:xfrm>
      </p:grpSpPr>
      <p:sp>
        <p:nvSpPr>
          <p:cNvPr id="9" name="Picture Placeholder 28"/>
          <p:cNvSpPr>
            <a:spLocks noGrp="1"/>
          </p:cNvSpPr>
          <p:nvPr>
            <p:ph type="pic" sz="quarter" idx="13" hasCustomPrompt="1"/>
          </p:nvPr>
        </p:nvSpPr>
        <p:spPr>
          <a:xfrm>
            <a:off x="584200" y="1321311"/>
            <a:ext cx="3721100" cy="4241289"/>
          </a:xfrm>
          <a:custGeom>
            <a:avLst/>
            <a:gdLst>
              <a:gd name="connsiteX0" fmla="*/ 2366525 w 4757738"/>
              <a:gd name="connsiteY0" fmla="*/ 558 h 5422843"/>
              <a:gd name="connsiteX1" fmla="*/ 2494284 w 4757738"/>
              <a:gd name="connsiteY1" fmla="*/ 30087 h 5422843"/>
              <a:gd name="connsiteX2" fmla="*/ 4642323 w 4757738"/>
              <a:gd name="connsiteY2" fmla="*/ 1270258 h 5422843"/>
              <a:gd name="connsiteX3" fmla="*/ 4671763 w 4757738"/>
              <a:gd name="connsiteY3" fmla="*/ 1296226 h 5422843"/>
              <a:gd name="connsiteX4" fmla="*/ 4692267 w 4757738"/>
              <a:gd name="connsiteY4" fmla="*/ 1310050 h 5422843"/>
              <a:gd name="connsiteX5" fmla="*/ 4705183 w 4757738"/>
              <a:gd name="connsiteY5" fmla="*/ 1325703 h 5422843"/>
              <a:gd name="connsiteX6" fmla="*/ 4709120 w 4757738"/>
              <a:gd name="connsiteY6" fmla="*/ 1329176 h 5422843"/>
              <a:gd name="connsiteX7" fmla="*/ 4712218 w 4757738"/>
              <a:gd name="connsiteY7" fmla="*/ 1334230 h 5422843"/>
              <a:gd name="connsiteX8" fmla="*/ 4719562 w 4757738"/>
              <a:gd name="connsiteY8" fmla="*/ 1343132 h 5422843"/>
              <a:gd name="connsiteX9" fmla="*/ 4757738 w 4757738"/>
              <a:gd name="connsiteY9" fmla="*/ 1468110 h 5422843"/>
              <a:gd name="connsiteX10" fmla="*/ 4757738 w 4757738"/>
              <a:gd name="connsiteY10" fmla="*/ 3939970 h 5422843"/>
              <a:gd name="connsiteX11" fmla="*/ 4753197 w 4757738"/>
              <a:gd name="connsiteY11" fmla="*/ 3985019 h 5422843"/>
              <a:gd name="connsiteX12" fmla="*/ 4750795 w 4757738"/>
              <a:gd name="connsiteY12" fmla="*/ 3992758 h 5422843"/>
              <a:gd name="connsiteX13" fmla="*/ 4746829 w 4757738"/>
              <a:gd name="connsiteY13" fmla="*/ 4016389 h 5422843"/>
              <a:gd name="connsiteX14" fmla="*/ 4642323 w 4757738"/>
              <a:gd name="connsiteY14" fmla="*/ 4152585 h 5422843"/>
              <a:gd name="connsiteX15" fmla="*/ 2494284 w 4757738"/>
              <a:gd name="connsiteY15" fmla="*/ 5392756 h 5422843"/>
              <a:gd name="connsiteX16" fmla="*/ 2324082 w 4757738"/>
              <a:gd name="connsiteY16" fmla="*/ 5415163 h 5422843"/>
              <a:gd name="connsiteX17" fmla="*/ 2318038 w 4757738"/>
              <a:gd name="connsiteY17" fmla="*/ 5412214 h 5422843"/>
              <a:gd name="connsiteX18" fmla="*/ 2304880 w 4757738"/>
              <a:gd name="connsiteY18" fmla="*/ 5409235 h 5422843"/>
              <a:gd name="connsiteX19" fmla="*/ 2263454 w 4757738"/>
              <a:gd name="connsiteY19" fmla="*/ 5390580 h 5422843"/>
              <a:gd name="connsiteX20" fmla="*/ 115415 w 4757738"/>
              <a:gd name="connsiteY20" fmla="*/ 4150409 h 5422843"/>
              <a:gd name="connsiteX21" fmla="*/ 10909 w 4757738"/>
              <a:gd name="connsiteY21" fmla="*/ 4014213 h 5422843"/>
              <a:gd name="connsiteX22" fmla="*/ 7738 w 4757738"/>
              <a:gd name="connsiteY22" fmla="*/ 3995318 h 5422843"/>
              <a:gd name="connsiteX23" fmla="*/ 4541 w 4757738"/>
              <a:gd name="connsiteY23" fmla="*/ 3985019 h 5422843"/>
              <a:gd name="connsiteX24" fmla="*/ 0 w 4757738"/>
              <a:gd name="connsiteY24" fmla="*/ 3939970 h 5422843"/>
              <a:gd name="connsiteX25" fmla="*/ 0 w 4757738"/>
              <a:gd name="connsiteY25" fmla="*/ 1468110 h 5422843"/>
              <a:gd name="connsiteX26" fmla="*/ 65471 w 4757738"/>
              <a:gd name="connsiteY26" fmla="*/ 1310050 h 5422843"/>
              <a:gd name="connsiteX27" fmla="*/ 96444 w 4757738"/>
              <a:gd name="connsiteY27" fmla="*/ 1289167 h 5422843"/>
              <a:gd name="connsiteX28" fmla="*/ 115415 w 4757738"/>
              <a:gd name="connsiteY28" fmla="*/ 1272434 h 5422843"/>
              <a:gd name="connsiteX29" fmla="*/ 2263454 w 4757738"/>
              <a:gd name="connsiteY29" fmla="*/ 32263 h 5422843"/>
              <a:gd name="connsiteX30" fmla="*/ 2304880 w 4757738"/>
              <a:gd name="connsiteY30" fmla="*/ 13607 h 5422843"/>
              <a:gd name="connsiteX31" fmla="*/ 2309929 w 4757738"/>
              <a:gd name="connsiteY31" fmla="*/ 12464 h 5422843"/>
              <a:gd name="connsiteX32" fmla="*/ 2313756 w 4757738"/>
              <a:gd name="connsiteY32" fmla="*/ 10712 h 5422843"/>
              <a:gd name="connsiteX33" fmla="*/ 2339865 w 4757738"/>
              <a:gd name="connsiteY33" fmla="*/ 5688 h 5422843"/>
              <a:gd name="connsiteX34" fmla="*/ 2347877 w 4757738"/>
              <a:gd name="connsiteY34" fmla="*/ 3874 h 5422843"/>
              <a:gd name="connsiteX35" fmla="*/ 2349514 w 4757738"/>
              <a:gd name="connsiteY35" fmla="*/ 3831 h 542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57738" h="5422843">
                <a:moveTo>
                  <a:pt x="2366525" y="558"/>
                </a:moveTo>
                <a:cubicBezTo>
                  <a:pt x="2409619" y="-2488"/>
                  <a:pt x="2454054" y="6860"/>
                  <a:pt x="2494284" y="30087"/>
                </a:cubicBezTo>
                <a:lnTo>
                  <a:pt x="4642323" y="1270258"/>
                </a:lnTo>
                <a:lnTo>
                  <a:pt x="4671763" y="1296226"/>
                </a:lnTo>
                <a:lnTo>
                  <a:pt x="4692267" y="1310050"/>
                </a:lnTo>
                <a:lnTo>
                  <a:pt x="4705183" y="1325703"/>
                </a:lnTo>
                <a:lnTo>
                  <a:pt x="4709120" y="1329176"/>
                </a:lnTo>
                <a:lnTo>
                  <a:pt x="4712218" y="1334230"/>
                </a:lnTo>
                <a:lnTo>
                  <a:pt x="4719562" y="1343132"/>
                </a:lnTo>
                <a:cubicBezTo>
                  <a:pt x="4743665" y="1378808"/>
                  <a:pt x="4757738" y="1421815"/>
                  <a:pt x="4757738" y="1468110"/>
                </a:cubicBezTo>
                <a:lnTo>
                  <a:pt x="4757738" y="3939970"/>
                </a:lnTo>
                <a:cubicBezTo>
                  <a:pt x="4757738" y="3955402"/>
                  <a:pt x="4756174" y="3970468"/>
                  <a:pt x="4753197" y="3985019"/>
                </a:cubicBezTo>
                <a:lnTo>
                  <a:pt x="4750795" y="3992758"/>
                </a:lnTo>
                <a:lnTo>
                  <a:pt x="4746829" y="4016389"/>
                </a:lnTo>
                <a:cubicBezTo>
                  <a:pt x="4731972" y="4071836"/>
                  <a:pt x="4695963" y="4121616"/>
                  <a:pt x="4642323" y="4152585"/>
                </a:cubicBezTo>
                <a:lnTo>
                  <a:pt x="2494284" y="5392756"/>
                </a:lnTo>
                <a:cubicBezTo>
                  <a:pt x="2440644" y="5423725"/>
                  <a:pt x="2379529" y="5430020"/>
                  <a:pt x="2324082" y="5415163"/>
                </a:cubicBezTo>
                <a:lnTo>
                  <a:pt x="2318038" y="5412214"/>
                </a:lnTo>
                <a:lnTo>
                  <a:pt x="2304880" y="5409235"/>
                </a:lnTo>
                <a:cubicBezTo>
                  <a:pt x="2290741" y="5404522"/>
                  <a:pt x="2276864" y="5398322"/>
                  <a:pt x="2263454" y="5390580"/>
                </a:cubicBezTo>
                <a:lnTo>
                  <a:pt x="115415" y="4150409"/>
                </a:lnTo>
                <a:cubicBezTo>
                  <a:pt x="61775" y="4119440"/>
                  <a:pt x="25766" y="4069660"/>
                  <a:pt x="10909" y="4014213"/>
                </a:cubicBezTo>
                <a:lnTo>
                  <a:pt x="7738" y="3995318"/>
                </a:lnTo>
                <a:lnTo>
                  <a:pt x="4541" y="3985019"/>
                </a:lnTo>
                <a:cubicBezTo>
                  <a:pt x="1564" y="3970468"/>
                  <a:pt x="0" y="3955402"/>
                  <a:pt x="0" y="3939970"/>
                </a:cubicBezTo>
                <a:lnTo>
                  <a:pt x="0" y="1468110"/>
                </a:lnTo>
                <a:cubicBezTo>
                  <a:pt x="0" y="1406384"/>
                  <a:pt x="25020" y="1350501"/>
                  <a:pt x="65471" y="1310050"/>
                </a:cubicBezTo>
                <a:lnTo>
                  <a:pt x="96444" y="1289167"/>
                </a:lnTo>
                <a:lnTo>
                  <a:pt x="115415" y="1272434"/>
                </a:lnTo>
                <a:lnTo>
                  <a:pt x="2263454" y="32263"/>
                </a:lnTo>
                <a:cubicBezTo>
                  <a:pt x="2276864" y="24520"/>
                  <a:pt x="2290741" y="18320"/>
                  <a:pt x="2304880" y="13607"/>
                </a:cubicBezTo>
                <a:lnTo>
                  <a:pt x="2309929" y="12464"/>
                </a:lnTo>
                <a:lnTo>
                  <a:pt x="2313756" y="10712"/>
                </a:lnTo>
                <a:lnTo>
                  <a:pt x="2339865" y="5688"/>
                </a:lnTo>
                <a:lnTo>
                  <a:pt x="2347877" y="3874"/>
                </a:lnTo>
                <a:lnTo>
                  <a:pt x="2349514" y="3831"/>
                </a:lnTo>
                <a:close/>
              </a:path>
            </a:pathLst>
          </a:custGeom>
          <a:solidFill>
            <a:schemeClr val="bg1">
              <a:lumMod val="50000"/>
              <a:alpha val="57000"/>
            </a:schemeClr>
          </a:solidFill>
        </p:spPr>
        <p:txBody>
          <a:bodyPr wrap="square" anchor="ctr" anchorCtr="0">
            <a:noAutofit/>
          </a:bodyPr>
          <a:lstStyle>
            <a:lvl1pPr marL="0" indent="0" algn="ctr">
              <a:buNone/>
              <a:defRPr>
                <a:solidFill>
                  <a:schemeClr val="tx1"/>
                </a:solidFill>
              </a:defRPr>
            </a:lvl1pPr>
          </a:lstStyle>
          <a:p>
            <a:r>
              <a:rPr lang="en-US" dirty="0"/>
              <a:t>Photo</a:t>
            </a:r>
          </a:p>
        </p:txBody>
      </p:sp>
      <p:sp>
        <p:nvSpPr>
          <p:cNvPr id="10" name="Text Placeholder 3"/>
          <p:cNvSpPr>
            <a:spLocks noGrp="1"/>
          </p:cNvSpPr>
          <p:nvPr>
            <p:ph type="body" sz="quarter" idx="24" hasCustomPrompt="1"/>
          </p:nvPr>
        </p:nvSpPr>
        <p:spPr>
          <a:xfrm>
            <a:off x="4648200" y="2286000"/>
            <a:ext cx="4038600" cy="3195656"/>
          </a:xfrm>
        </p:spPr>
        <p:txBody>
          <a:bodyPr lIns="0">
            <a:noAutofit/>
          </a:bodyPr>
          <a:lstStyle>
            <a:lvl1pPr marL="180975" marR="0" indent="-180975" algn="l" defTabSz="914400" rtl="0" eaLnBrk="1" fontAlgn="auto" latinLnBrk="0" hangingPunct="1">
              <a:lnSpc>
                <a:spcPct val="100000"/>
              </a:lnSpc>
              <a:spcBef>
                <a:spcPts val="1000"/>
              </a:spcBef>
              <a:spcAft>
                <a:spcPts val="0"/>
              </a:spcAft>
              <a:buClr>
                <a:schemeClr val="accent1"/>
              </a:buClr>
              <a:buSzTx/>
              <a:buFont typeface="Arial" charset="0"/>
              <a:buChar char="•"/>
              <a:tabLst/>
              <a:defRPr sz="1400"/>
            </a:lvl1pPr>
            <a:lvl2pPr marL="584200" indent="-166688">
              <a:lnSpc>
                <a:spcPct val="100000"/>
              </a:lnSpc>
              <a:buFont typeface="Arial" charset="0"/>
              <a:buChar char="•"/>
              <a:tabLst/>
              <a:defRPr sz="1400"/>
            </a:lvl2pPr>
            <a:lvl3pPr>
              <a:defRPr sz="1500"/>
            </a:lvl3pPr>
            <a:lvl4pPr>
              <a:defRPr sz="1800"/>
            </a:lvl4pPr>
            <a:lvl5pPr>
              <a:defRPr sz="1800"/>
            </a:lvl5pPr>
          </a:lstStyle>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pPr lvl="1"/>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pPr lvl="1"/>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endParaRPr lang="en-US" dirty="0"/>
          </a:p>
          <a:p>
            <a:endParaRPr lang="en-US" dirty="0"/>
          </a:p>
        </p:txBody>
      </p:sp>
      <p:sp>
        <p:nvSpPr>
          <p:cNvPr id="17" name="Title 1"/>
          <p:cNvSpPr>
            <a:spLocks noGrp="1"/>
          </p:cNvSpPr>
          <p:nvPr>
            <p:ph type="title" hasCustomPrompt="1"/>
          </p:nvPr>
        </p:nvSpPr>
        <p:spPr>
          <a:xfrm>
            <a:off x="4628656" y="1213744"/>
            <a:ext cx="4057059" cy="425094"/>
          </a:xfrm>
        </p:spPr>
        <p:txBody>
          <a:bodyPr>
            <a:noAutofit/>
          </a:bodyPr>
          <a:lstStyle>
            <a:lvl1pPr>
              <a:defRPr sz="2600" baseline="0"/>
            </a:lvl1pPr>
          </a:lstStyle>
          <a:p>
            <a:r>
              <a:rPr lang="en-US" dirty="0"/>
              <a:t>Image Right Content</a:t>
            </a:r>
          </a:p>
        </p:txBody>
      </p:sp>
      <p:sp>
        <p:nvSpPr>
          <p:cNvPr id="18" name="Subtitle 2"/>
          <p:cNvSpPr>
            <a:spLocks noGrp="1"/>
          </p:cNvSpPr>
          <p:nvPr>
            <p:ph type="subTitle" idx="1" hasCustomPrompt="1"/>
          </p:nvPr>
        </p:nvSpPr>
        <p:spPr>
          <a:xfrm>
            <a:off x="4628656" y="1638838"/>
            <a:ext cx="4057059" cy="342362"/>
          </a:xfrm>
        </p:spPr>
        <p:txBody>
          <a:bodyPr vert="horz" lIns="91440" tIns="45720" rIns="91440" bIns="45720" rtlCol="0" anchor="ctr">
            <a:no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7"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guide id="5" orient="horz" pos="768" userDrawn="1">
          <p15:clr>
            <a:srgbClr val="FBAE40"/>
          </p15:clr>
        </p15:guide>
        <p15:guide id="6" userDrawn="1">
          <p15:clr>
            <a:srgbClr val="FBAE40"/>
          </p15:clr>
        </p15:guide>
        <p15:guide id="7" orient="horz" pos="35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One Image Content Right">
    <p:spTree>
      <p:nvGrpSpPr>
        <p:cNvPr id="1" name=""/>
        <p:cNvGrpSpPr/>
        <p:nvPr/>
      </p:nvGrpSpPr>
      <p:grpSpPr>
        <a:xfrm>
          <a:off x="0" y="0"/>
          <a:ext cx="0" cy="0"/>
          <a:chOff x="0" y="0"/>
          <a:chExt cx="0" cy="0"/>
        </a:xfrm>
      </p:grpSpPr>
      <p:sp>
        <p:nvSpPr>
          <p:cNvPr id="9" name="Picture Placeholder 28"/>
          <p:cNvSpPr>
            <a:spLocks noGrp="1"/>
          </p:cNvSpPr>
          <p:nvPr>
            <p:ph type="pic" sz="quarter" idx="13" hasCustomPrompt="1"/>
          </p:nvPr>
        </p:nvSpPr>
        <p:spPr>
          <a:xfrm>
            <a:off x="4965701" y="1321311"/>
            <a:ext cx="3721100" cy="4241289"/>
          </a:xfrm>
          <a:custGeom>
            <a:avLst/>
            <a:gdLst>
              <a:gd name="connsiteX0" fmla="*/ 2366525 w 4757738"/>
              <a:gd name="connsiteY0" fmla="*/ 558 h 5422843"/>
              <a:gd name="connsiteX1" fmla="*/ 2494284 w 4757738"/>
              <a:gd name="connsiteY1" fmla="*/ 30087 h 5422843"/>
              <a:gd name="connsiteX2" fmla="*/ 4642323 w 4757738"/>
              <a:gd name="connsiteY2" fmla="*/ 1270258 h 5422843"/>
              <a:gd name="connsiteX3" fmla="*/ 4671763 w 4757738"/>
              <a:gd name="connsiteY3" fmla="*/ 1296226 h 5422843"/>
              <a:gd name="connsiteX4" fmla="*/ 4692267 w 4757738"/>
              <a:gd name="connsiteY4" fmla="*/ 1310050 h 5422843"/>
              <a:gd name="connsiteX5" fmla="*/ 4705183 w 4757738"/>
              <a:gd name="connsiteY5" fmla="*/ 1325703 h 5422843"/>
              <a:gd name="connsiteX6" fmla="*/ 4709120 w 4757738"/>
              <a:gd name="connsiteY6" fmla="*/ 1329176 h 5422843"/>
              <a:gd name="connsiteX7" fmla="*/ 4712218 w 4757738"/>
              <a:gd name="connsiteY7" fmla="*/ 1334230 h 5422843"/>
              <a:gd name="connsiteX8" fmla="*/ 4719562 w 4757738"/>
              <a:gd name="connsiteY8" fmla="*/ 1343132 h 5422843"/>
              <a:gd name="connsiteX9" fmla="*/ 4757738 w 4757738"/>
              <a:gd name="connsiteY9" fmla="*/ 1468110 h 5422843"/>
              <a:gd name="connsiteX10" fmla="*/ 4757738 w 4757738"/>
              <a:gd name="connsiteY10" fmla="*/ 3939970 h 5422843"/>
              <a:gd name="connsiteX11" fmla="*/ 4753197 w 4757738"/>
              <a:gd name="connsiteY11" fmla="*/ 3985019 h 5422843"/>
              <a:gd name="connsiteX12" fmla="*/ 4750795 w 4757738"/>
              <a:gd name="connsiteY12" fmla="*/ 3992758 h 5422843"/>
              <a:gd name="connsiteX13" fmla="*/ 4746829 w 4757738"/>
              <a:gd name="connsiteY13" fmla="*/ 4016389 h 5422843"/>
              <a:gd name="connsiteX14" fmla="*/ 4642323 w 4757738"/>
              <a:gd name="connsiteY14" fmla="*/ 4152585 h 5422843"/>
              <a:gd name="connsiteX15" fmla="*/ 2494284 w 4757738"/>
              <a:gd name="connsiteY15" fmla="*/ 5392756 h 5422843"/>
              <a:gd name="connsiteX16" fmla="*/ 2324082 w 4757738"/>
              <a:gd name="connsiteY16" fmla="*/ 5415163 h 5422843"/>
              <a:gd name="connsiteX17" fmla="*/ 2318038 w 4757738"/>
              <a:gd name="connsiteY17" fmla="*/ 5412214 h 5422843"/>
              <a:gd name="connsiteX18" fmla="*/ 2304880 w 4757738"/>
              <a:gd name="connsiteY18" fmla="*/ 5409235 h 5422843"/>
              <a:gd name="connsiteX19" fmla="*/ 2263454 w 4757738"/>
              <a:gd name="connsiteY19" fmla="*/ 5390580 h 5422843"/>
              <a:gd name="connsiteX20" fmla="*/ 115415 w 4757738"/>
              <a:gd name="connsiteY20" fmla="*/ 4150409 h 5422843"/>
              <a:gd name="connsiteX21" fmla="*/ 10909 w 4757738"/>
              <a:gd name="connsiteY21" fmla="*/ 4014213 h 5422843"/>
              <a:gd name="connsiteX22" fmla="*/ 7738 w 4757738"/>
              <a:gd name="connsiteY22" fmla="*/ 3995318 h 5422843"/>
              <a:gd name="connsiteX23" fmla="*/ 4541 w 4757738"/>
              <a:gd name="connsiteY23" fmla="*/ 3985019 h 5422843"/>
              <a:gd name="connsiteX24" fmla="*/ 0 w 4757738"/>
              <a:gd name="connsiteY24" fmla="*/ 3939970 h 5422843"/>
              <a:gd name="connsiteX25" fmla="*/ 0 w 4757738"/>
              <a:gd name="connsiteY25" fmla="*/ 1468110 h 5422843"/>
              <a:gd name="connsiteX26" fmla="*/ 65471 w 4757738"/>
              <a:gd name="connsiteY26" fmla="*/ 1310050 h 5422843"/>
              <a:gd name="connsiteX27" fmla="*/ 96444 w 4757738"/>
              <a:gd name="connsiteY27" fmla="*/ 1289167 h 5422843"/>
              <a:gd name="connsiteX28" fmla="*/ 115415 w 4757738"/>
              <a:gd name="connsiteY28" fmla="*/ 1272434 h 5422843"/>
              <a:gd name="connsiteX29" fmla="*/ 2263454 w 4757738"/>
              <a:gd name="connsiteY29" fmla="*/ 32263 h 5422843"/>
              <a:gd name="connsiteX30" fmla="*/ 2304880 w 4757738"/>
              <a:gd name="connsiteY30" fmla="*/ 13607 h 5422843"/>
              <a:gd name="connsiteX31" fmla="*/ 2309929 w 4757738"/>
              <a:gd name="connsiteY31" fmla="*/ 12464 h 5422843"/>
              <a:gd name="connsiteX32" fmla="*/ 2313756 w 4757738"/>
              <a:gd name="connsiteY32" fmla="*/ 10712 h 5422843"/>
              <a:gd name="connsiteX33" fmla="*/ 2339865 w 4757738"/>
              <a:gd name="connsiteY33" fmla="*/ 5688 h 5422843"/>
              <a:gd name="connsiteX34" fmla="*/ 2347877 w 4757738"/>
              <a:gd name="connsiteY34" fmla="*/ 3874 h 5422843"/>
              <a:gd name="connsiteX35" fmla="*/ 2349514 w 4757738"/>
              <a:gd name="connsiteY35" fmla="*/ 3831 h 542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757738" h="5422843">
                <a:moveTo>
                  <a:pt x="2366525" y="558"/>
                </a:moveTo>
                <a:cubicBezTo>
                  <a:pt x="2409619" y="-2488"/>
                  <a:pt x="2454054" y="6860"/>
                  <a:pt x="2494284" y="30087"/>
                </a:cubicBezTo>
                <a:lnTo>
                  <a:pt x="4642323" y="1270258"/>
                </a:lnTo>
                <a:lnTo>
                  <a:pt x="4671763" y="1296226"/>
                </a:lnTo>
                <a:lnTo>
                  <a:pt x="4692267" y="1310050"/>
                </a:lnTo>
                <a:lnTo>
                  <a:pt x="4705183" y="1325703"/>
                </a:lnTo>
                <a:lnTo>
                  <a:pt x="4709120" y="1329176"/>
                </a:lnTo>
                <a:lnTo>
                  <a:pt x="4712218" y="1334230"/>
                </a:lnTo>
                <a:lnTo>
                  <a:pt x="4719562" y="1343132"/>
                </a:lnTo>
                <a:cubicBezTo>
                  <a:pt x="4743665" y="1378808"/>
                  <a:pt x="4757738" y="1421815"/>
                  <a:pt x="4757738" y="1468110"/>
                </a:cubicBezTo>
                <a:lnTo>
                  <a:pt x="4757738" y="3939970"/>
                </a:lnTo>
                <a:cubicBezTo>
                  <a:pt x="4757738" y="3955402"/>
                  <a:pt x="4756174" y="3970468"/>
                  <a:pt x="4753197" y="3985019"/>
                </a:cubicBezTo>
                <a:lnTo>
                  <a:pt x="4750795" y="3992758"/>
                </a:lnTo>
                <a:lnTo>
                  <a:pt x="4746829" y="4016389"/>
                </a:lnTo>
                <a:cubicBezTo>
                  <a:pt x="4731972" y="4071836"/>
                  <a:pt x="4695963" y="4121616"/>
                  <a:pt x="4642323" y="4152585"/>
                </a:cubicBezTo>
                <a:lnTo>
                  <a:pt x="2494284" y="5392756"/>
                </a:lnTo>
                <a:cubicBezTo>
                  <a:pt x="2440644" y="5423725"/>
                  <a:pt x="2379529" y="5430020"/>
                  <a:pt x="2324082" y="5415163"/>
                </a:cubicBezTo>
                <a:lnTo>
                  <a:pt x="2318038" y="5412214"/>
                </a:lnTo>
                <a:lnTo>
                  <a:pt x="2304880" y="5409235"/>
                </a:lnTo>
                <a:cubicBezTo>
                  <a:pt x="2290741" y="5404522"/>
                  <a:pt x="2276864" y="5398322"/>
                  <a:pt x="2263454" y="5390580"/>
                </a:cubicBezTo>
                <a:lnTo>
                  <a:pt x="115415" y="4150409"/>
                </a:lnTo>
                <a:cubicBezTo>
                  <a:pt x="61775" y="4119440"/>
                  <a:pt x="25766" y="4069660"/>
                  <a:pt x="10909" y="4014213"/>
                </a:cubicBezTo>
                <a:lnTo>
                  <a:pt x="7738" y="3995318"/>
                </a:lnTo>
                <a:lnTo>
                  <a:pt x="4541" y="3985019"/>
                </a:lnTo>
                <a:cubicBezTo>
                  <a:pt x="1564" y="3970468"/>
                  <a:pt x="0" y="3955402"/>
                  <a:pt x="0" y="3939970"/>
                </a:cubicBezTo>
                <a:lnTo>
                  <a:pt x="0" y="1468110"/>
                </a:lnTo>
                <a:cubicBezTo>
                  <a:pt x="0" y="1406384"/>
                  <a:pt x="25020" y="1350501"/>
                  <a:pt x="65471" y="1310050"/>
                </a:cubicBezTo>
                <a:lnTo>
                  <a:pt x="96444" y="1289167"/>
                </a:lnTo>
                <a:lnTo>
                  <a:pt x="115415" y="1272434"/>
                </a:lnTo>
                <a:lnTo>
                  <a:pt x="2263454" y="32263"/>
                </a:lnTo>
                <a:cubicBezTo>
                  <a:pt x="2276864" y="24520"/>
                  <a:pt x="2290741" y="18320"/>
                  <a:pt x="2304880" y="13607"/>
                </a:cubicBezTo>
                <a:lnTo>
                  <a:pt x="2309929" y="12464"/>
                </a:lnTo>
                <a:lnTo>
                  <a:pt x="2313756" y="10712"/>
                </a:lnTo>
                <a:lnTo>
                  <a:pt x="2339865" y="5688"/>
                </a:lnTo>
                <a:lnTo>
                  <a:pt x="2347877" y="3874"/>
                </a:lnTo>
                <a:lnTo>
                  <a:pt x="2349514" y="3831"/>
                </a:lnTo>
                <a:close/>
              </a:path>
            </a:pathLst>
          </a:custGeom>
          <a:solidFill>
            <a:schemeClr val="bg1">
              <a:lumMod val="50000"/>
              <a:alpha val="57000"/>
            </a:schemeClr>
          </a:solidFill>
        </p:spPr>
        <p:txBody>
          <a:bodyPr wrap="square" anchor="ctr" anchorCtr="0">
            <a:noAutofit/>
          </a:bodyPr>
          <a:lstStyle>
            <a:lvl1pPr marL="0" indent="0" algn="ctr">
              <a:buNone/>
              <a:defRPr>
                <a:solidFill>
                  <a:schemeClr val="tx1"/>
                </a:solidFill>
              </a:defRPr>
            </a:lvl1pPr>
          </a:lstStyle>
          <a:p>
            <a:r>
              <a:rPr lang="en-US" dirty="0"/>
              <a:t>Photo</a:t>
            </a:r>
          </a:p>
        </p:txBody>
      </p:sp>
      <p:sp>
        <p:nvSpPr>
          <p:cNvPr id="10" name="Text Placeholder 3"/>
          <p:cNvSpPr>
            <a:spLocks noGrp="1"/>
          </p:cNvSpPr>
          <p:nvPr>
            <p:ph type="body" sz="quarter" idx="24" hasCustomPrompt="1"/>
          </p:nvPr>
        </p:nvSpPr>
        <p:spPr>
          <a:xfrm>
            <a:off x="698500" y="2286000"/>
            <a:ext cx="4038600" cy="3195656"/>
          </a:xfrm>
        </p:spPr>
        <p:txBody>
          <a:bodyPr lIns="0">
            <a:noAutofit/>
          </a:bodyPr>
          <a:lstStyle>
            <a:lvl1pPr marL="180975" marR="0" indent="-180975" algn="l" defTabSz="914400" rtl="0" eaLnBrk="1" fontAlgn="auto" latinLnBrk="0" hangingPunct="1">
              <a:lnSpc>
                <a:spcPct val="100000"/>
              </a:lnSpc>
              <a:spcBef>
                <a:spcPts val="1000"/>
              </a:spcBef>
              <a:spcAft>
                <a:spcPts val="0"/>
              </a:spcAft>
              <a:buClr>
                <a:schemeClr val="accent1"/>
              </a:buClr>
              <a:buSzTx/>
              <a:buFont typeface="Arial" charset="0"/>
              <a:buChar char="•"/>
              <a:tabLst/>
              <a:defRPr sz="1400"/>
            </a:lvl1pPr>
            <a:lvl2pPr marL="584200" indent="-166688">
              <a:lnSpc>
                <a:spcPct val="100000"/>
              </a:lnSpc>
              <a:buFont typeface="Arial" charset="0"/>
              <a:buChar char="•"/>
              <a:tabLst/>
              <a:defRPr sz="1400"/>
            </a:lvl2pPr>
            <a:lvl3pPr>
              <a:defRPr sz="1500"/>
            </a:lvl3pPr>
            <a:lvl4pPr>
              <a:defRPr sz="1800"/>
            </a:lvl4pPr>
            <a:lvl5pPr>
              <a:defRPr sz="1800"/>
            </a:lvl5pPr>
          </a:lstStyle>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pPr lvl="1"/>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pPr lvl="1"/>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endParaRPr lang="en-US" dirty="0"/>
          </a:p>
          <a:p>
            <a:endParaRPr lang="en-US" dirty="0"/>
          </a:p>
        </p:txBody>
      </p:sp>
      <p:sp>
        <p:nvSpPr>
          <p:cNvPr id="17" name="Title 1"/>
          <p:cNvSpPr>
            <a:spLocks noGrp="1"/>
          </p:cNvSpPr>
          <p:nvPr>
            <p:ph type="title" hasCustomPrompt="1"/>
          </p:nvPr>
        </p:nvSpPr>
        <p:spPr>
          <a:xfrm>
            <a:off x="678956" y="1213744"/>
            <a:ext cx="4057059" cy="425094"/>
          </a:xfrm>
        </p:spPr>
        <p:txBody>
          <a:bodyPr>
            <a:noAutofit/>
          </a:bodyPr>
          <a:lstStyle>
            <a:lvl1pPr>
              <a:defRPr sz="2600" baseline="0"/>
            </a:lvl1pPr>
          </a:lstStyle>
          <a:p>
            <a:r>
              <a:rPr lang="en-US" dirty="0"/>
              <a:t>Image Right Content</a:t>
            </a:r>
          </a:p>
        </p:txBody>
      </p:sp>
      <p:sp>
        <p:nvSpPr>
          <p:cNvPr id="18" name="Subtitle 2"/>
          <p:cNvSpPr>
            <a:spLocks noGrp="1"/>
          </p:cNvSpPr>
          <p:nvPr>
            <p:ph type="subTitle" idx="1" hasCustomPrompt="1"/>
          </p:nvPr>
        </p:nvSpPr>
        <p:spPr>
          <a:xfrm>
            <a:off x="698499" y="1638838"/>
            <a:ext cx="4037516" cy="342362"/>
          </a:xfrm>
        </p:spPr>
        <p:txBody>
          <a:bodyPr vert="horz" lIns="91440" tIns="45720" rIns="91440" bIns="45720" rtlCol="0" anchor="ctr">
            <a:no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7"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guide id="5" orient="horz" pos="768">
          <p15:clr>
            <a:srgbClr val="FBAE40"/>
          </p15:clr>
        </p15:guide>
        <p15:guide id="6">
          <p15:clr>
            <a:srgbClr val="FBAE40"/>
          </p15:clr>
        </p15:guide>
        <p15:guide id="7" orient="horz" pos="35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Image Only ">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457200" y="1474768"/>
            <a:ext cx="8229600" cy="4531540"/>
          </a:xfrm>
          <a:solidFill>
            <a:schemeClr val="bg2"/>
          </a:solidFill>
        </p:spPr>
        <p:txBody>
          <a:bodyPr anchor="ctr">
            <a:normAutofit/>
          </a:bodyPr>
          <a:lstStyle>
            <a:lvl1pPr marL="0" indent="0" algn="ctr">
              <a:buNone/>
              <a:defRPr sz="1400"/>
            </a:lvl1pPr>
          </a:lstStyle>
          <a:p>
            <a:r>
              <a:rPr lang="en-US" dirty="0"/>
              <a:t>Insert graphic</a:t>
            </a:r>
          </a:p>
        </p:txBody>
      </p:sp>
      <p:sp>
        <p:nvSpPr>
          <p:cNvPr id="12"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Image Only </a:t>
            </a:r>
          </a:p>
        </p:txBody>
      </p:sp>
      <p:sp>
        <p:nvSpPr>
          <p:cNvPr id="13"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6"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2" name="Rectangle 11"/>
          <p:cNvSpPr/>
          <p:nvPr userDrawn="1"/>
        </p:nvSpPr>
        <p:spPr>
          <a:xfrm>
            <a:off x="0" y="0"/>
            <a:ext cx="9144002" cy="68749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ight Triangle 8"/>
          <p:cNvSpPr/>
          <p:nvPr userDrawn="1"/>
        </p:nvSpPr>
        <p:spPr>
          <a:xfrm rot="16200000">
            <a:off x="6008403" y="3739334"/>
            <a:ext cx="2340255" cy="393094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8028" y="5587273"/>
            <a:ext cx="952500" cy="885825"/>
          </a:xfrm>
          <a:prstGeom prst="rect">
            <a:avLst/>
          </a:prstGeom>
        </p:spPr>
      </p:pic>
      <p:sp>
        <p:nvSpPr>
          <p:cNvPr id="11" name="Date Placeholder 3"/>
          <p:cNvSpPr>
            <a:spLocks noGrp="1"/>
          </p:cNvSpPr>
          <p:nvPr>
            <p:ph type="dt" sz="half" idx="4294967295"/>
          </p:nvPr>
        </p:nvSpPr>
        <p:spPr>
          <a:xfrm>
            <a:off x="457200" y="4989804"/>
            <a:ext cx="2171700" cy="184666"/>
          </a:xfrm>
          <a:prstGeom prst="rect">
            <a:avLst/>
          </a:prstGeom>
        </p:spPr>
        <p:txBody>
          <a:bodyPr wrap="square" lIns="0" tIns="0" rIns="0" bIns="0">
            <a:spAutoFit/>
          </a:bodyPr>
          <a:lstStyle>
            <a:lvl1pPr>
              <a:defRPr sz="1200">
                <a:solidFill>
                  <a:schemeClr val="bg1"/>
                </a:solidFill>
                <a:latin typeface="Arial" charset="0"/>
                <a:ea typeface="Arial" charset="0"/>
                <a:cs typeface="Arial" charset="0"/>
              </a:defRPr>
            </a:lvl1pPr>
          </a:lstStyle>
          <a:p>
            <a:endParaRPr lang="en-GB" dirty="0"/>
          </a:p>
        </p:txBody>
      </p:sp>
      <p:pic>
        <p:nvPicPr>
          <p:cNvPr id="13" name="Picture 12"/>
          <p:cNvPicPr>
            <a:picLocks noChangeAspect="1"/>
          </p:cNvPicPr>
          <p:nvPr userDrawn="1"/>
        </p:nvPicPr>
        <p:blipFill>
          <a:blip r:embed="rId3" cstate="email">
            <a:alphaModFix amt="73000"/>
            <a:extLst>
              <a:ext uri="{28A0092B-C50C-407E-A947-70E740481C1C}">
                <a14:useLocalDpi xmlns:a14="http://schemas.microsoft.com/office/drawing/2010/main"/>
              </a:ext>
            </a:extLst>
          </a:blip>
          <a:stretch>
            <a:fillRect/>
          </a:stretch>
        </p:blipFill>
        <p:spPr>
          <a:xfrm rot="424826">
            <a:off x="-1905639" y="-1922962"/>
            <a:ext cx="7928336" cy="7861792"/>
          </a:xfrm>
          <a:prstGeom prst="rect">
            <a:avLst/>
          </a:prstGeom>
        </p:spPr>
      </p:pic>
      <p:sp>
        <p:nvSpPr>
          <p:cNvPr id="14" name="Title 1"/>
          <p:cNvSpPr>
            <a:spLocks noGrp="1"/>
          </p:cNvSpPr>
          <p:nvPr>
            <p:ph type="ctrTitle"/>
          </p:nvPr>
        </p:nvSpPr>
        <p:spPr>
          <a:xfrm>
            <a:off x="457200" y="2472186"/>
            <a:ext cx="7981164" cy="1221580"/>
          </a:xfrm>
        </p:spPr>
        <p:txBody>
          <a:bodyPr anchor="b">
            <a:normAutofit/>
          </a:bodyPr>
          <a:lstStyle>
            <a:lvl1pPr algn="l">
              <a:defRPr sz="38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15" name="Subtitle 2"/>
          <p:cNvSpPr>
            <a:spLocks noGrp="1"/>
          </p:cNvSpPr>
          <p:nvPr>
            <p:ph type="subTitle" idx="1"/>
          </p:nvPr>
        </p:nvSpPr>
        <p:spPr>
          <a:xfrm>
            <a:off x="456414" y="3942250"/>
            <a:ext cx="7981950" cy="791941"/>
          </a:xfrm>
        </p:spPr>
        <p:txBody>
          <a:bodyPr>
            <a:normAutofit/>
          </a:bodyPr>
          <a:lstStyle>
            <a:lvl1pPr marL="0" indent="0" algn="l">
              <a:lnSpc>
                <a:spcPct val="100000"/>
              </a:lnSpc>
              <a:buFontTx/>
              <a:buNone/>
              <a:defRPr sz="1600" b="1" i="0" cap="all" spc="0"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Descriptio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Image and Description </a:t>
            </a:r>
          </a:p>
        </p:txBody>
      </p:sp>
      <p:sp>
        <p:nvSpPr>
          <p:cNvPr id="6" name="Subtitle 2"/>
          <p:cNvSpPr>
            <a:spLocks noGrp="1"/>
          </p:cNvSpPr>
          <p:nvPr>
            <p:ph type="subTitle" idx="1" hasCustomPrompt="1"/>
          </p:nvPr>
        </p:nvSpPr>
        <p:spPr>
          <a:xfrm>
            <a:off x="457200" y="948072"/>
            <a:ext cx="8229601" cy="347327"/>
          </a:xfrm>
        </p:spPr>
        <p:txBody>
          <a:bodyPr vert="horz" lIns="91440" tIns="45720" rIns="91440" bIns="45720" rtlCol="0" anchor="ctr">
            <a:no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7" name="Picture Placeholder 4"/>
          <p:cNvSpPr>
            <a:spLocks noGrp="1"/>
          </p:cNvSpPr>
          <p:nvPr>
            <p:ph type="pic" sz="quarter" idx="15" hasCustomPrompt="1"/>
          </p:nvPr>
        </p:nvSpPr>
        <p:spPr>
          <a:xfrm>
            <a:off x="457200" y="1474768"/>
            <a:ext cx="8229600" cy="2502982"/>
          </a:xfrm>
          <a:solidFill>
            <a:schemeClr val="bg2"/>
          </a:solidFill>
        </p:spPr>
        <p:txBody>
          <a:bodyPr anchor="ctr">
            <a:noAutofit/>
          </a:bodyPr>
          <a:lstStyle>
            <a:lvl1pPr marL="0" indent="0" algn="ctr">
              <a:buNone/>
              <a:defRPr sz="1400"/>
            </a:lvl1pPr>
          </a:lstStyle>
          <a:p>
            <a:r>
              <a:rPr lang="en-US" dirty="0"/>
              <a:t>Insert graphic</a:t>
            </a:r>
          </a:p>
        </p:txBody>
      </p:sp>
      <p:sp>
        <p:nvSpPr>
          <p:cNvPr id="11" name="Text Placeholder 3"/>
          <p:cNvSpPr>
            <a:spLocks noGrp="1"/>
          </p:cNvSpPr>
          <p:nvPr>
            <p:ph type="body" sz="quarter" idx="22" hasCustomPrompt="1"/>
          </p:nvPr>
        </p:nvSpPr>
        <p:spPr>
          <a:xfrm>
            <a:off x="475685" y="4318291"/>
            <a:ext cx="8229600" cy="1696248"/>
          </a:xfrm>
        </p:spPr>
        <p:txBody>
          <a:bodyPr lIns="0" tIns="0" rIns="0" bIns="0">
            <a:noAutofit/>
          </a:bodyPr>
          <a:lstStyle>
            <a:lvl1pPr marL="0" marR="0" indent="0" algn="l" defTabSz="914400" rtl="0" eaLnBrk="1" fontAlgn="auto" latinLnBrk="0" hangingPunct="1">
              <a:lnSpc>
                <a:spcPct val="150000"/>
              </a:lnSpc>
              <a:spcBef>
                <a:spcPts val="1000"/>
              </a:spcBef>
              <a:spcAft>
                <a:spcPts val="0"/>
              </a:spcAft>
              <a:buClr>
                <a:schemeClr val="accent1"/>
              </a:buClr>
              <a:buSzTx/>
              <a:buFontTx/>
              <a:buNone/>
              <a:tabLst/>
              <a:defRPr sz="1400" baseline="0"/>
            </a:lvl1pPr>
            <a:lvl2pPr>
              <a:defRPr sz="1500"/>
            </a:lvl2pPr>
            <a:lvl3pPr>
              <a:defRPr sz="1500"/>
            </a:lvl3pPr>
            <a:lvl4pPr>
              <a:defRPr sz="1800"/>
            </a:lvl4pPr>
            <a:lvl5pPr>
              <a:defRPr sz="1800"/>
            </a:lvl5pPr>
          </a:lstStyle>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 </a:t>
            </a:r>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 </a:t>
            </a:r>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 </a:t>
            </a:r>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a:t>
            </a:r>
          </a:p>
          <a:p>
            <a:endParaRPr lang="en-US" dirty="0"/>
          </a:p>
        </p:txBody>
      </p:sp>
      <p:sp>
        <p:nvSpPr>
          <p:cNvPr id="8"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Descriptio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Two Image </a:t>
            </a:r>
          </a:p>
        </p:txBody>
      </p:sp>
      <p:sp>
        <p:nvSpPr>
          <p:cNvPr id="6"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9" name="Picture Placeholder 2"/>
          <p:cNvSpPr>
            <a:spLocks noGrp="1"/>
          </p:cNvSpPr>
          <p:nvPr>
            <p:ph type="pic" sz="quarter" idx="14"/>
          </p:nvPr>
        </p:nvSpPr>
        <p:spPr>
          <a:xfrm>
            <a:off x="457200" y="1691638"/>
            <a:ext cx="3873500" cy="4288435"/>
          </a:xfrm>
          <a:solidFill>
            <a:schemeClr val="bg2"/>
          </a:solidFill>
        </p:spPr>
        <p:txBody>
          <a:bodyPr anchor="ctr" anchorCtr="1"/>
          <a:lstStyle>
            <a:lvl1pPr marL="0" indent="0">
              <a:buFontTx/>
              <a:buNone/>
              <a:defRPr/>
            </a:lvl1pPr>
          </a:lstStyle>
          <a:p>
            <a:r>
              <a:rPr lang="en-US" dirty="0"/>
              <a:t>Click icon to add picture</a:t>
            </a:r>
          </a:p>
        </p:txBody>
      </p:sp>
      <p:sp>
        <p:nvSpPr>
          <p:cNvPr id="10" name="Picture Placeholder 2"/>
          <p:cNvSpPr>
            <a:spLocks noGrp="1"/>
          </p:cNvSpPr>
          <p:nvPr>
            <p:ph type="pic" sz="quarter" idx="15"/>
          </p:nvPr>
        </p:nvSpPr>
        <p:spPr>
          <a:xfrm>
            <a:off x="4813300" y="1691638"/>
            <a:ext cx="3873500" cy="4288435"/>
          </a:xfrm>
          <a:solidFill>
            <a:schemeClr val="bg2"/>
          </a:solidFill>
        </p:spPr>
        <p:txBody>
          <a:bodyPr anchor="ctr" anchorCtr="1"/>
          <a:lstStyle>
            <a:lvl1pPr marL="0" indent="0">
              <a:buFontTx/>
              <a:buNone/>
              <a:defRPr/>
            </a:lvl1pPr>
          </a:lstStyle>
          <a:p>
            <a:r>
              <a:rPr lang="en-US" dirty="0"/>
              <a:t>Click icon to add picture</a:t>
            </a:r>
          </a:p>
        </p:txBody>
      </p:sp>
      <p:sp>
        <p:nvSpPr>
          <p:cNvPr id="7"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hank You Slide">
    <p:spTree>
      <p:nvGrpSpPr>
        <p:cNvPr id="1" name=""/>
        <p:cNvGrpSpPr/>
        <p:nvPr/>
      </p:nvGrpSpPr>
      <p:grpSpPr>
        <a:xfrm>
          <a:off x="0" y="0"/>
          <a:ext cx="0" cy="0"/>
          <a:chOff x="0" y="0"/>
          <a:chExt cx="0" cy="0"/>
        </a:xfrm>
      </p:grpSpPr>
      <p:sp>
        <p:nvSpPr>
          <p:cNvPr id="7" name="Picture Placeholder 2"/>
          <p:cNvSpPr>
            <a:spLocks noGrp="1"/>
          </p:cNvSpPr>
          <p:nvPr>
            <p:ph type="pic" sz="quarter" idx="14"/>
          </p:nvPr>
        </p:nvSpPr>
        <p:spPr>
          <a:xfrm>
            <a:off x="457200" y="457200"/>
            <a:ext cx="3873500" cy="2133600"/>
          </a:xfrm>
          <a:solidFill>
            <a:schemeClr val="bg2"/>
          </a:solidFill>
        </p:spPr>
        <p:txBody>
          <a:bodyPr anchor="ctr" anchorCtr="1"/>
          <a:lstStyle>
            <a:lvl1pPr marL="0" indent="0">
              <a:buFontTx/>
              <a:buNone/>
              <a:defRPr/>
            </a:lvl1pPr>
          </a:lstStyle>
          <a:p>
            <a:r>
              <a:rPr lang="en-US" dirty="0"/>
              <a:t>Click icon to add picture</a:t>
            </a:r>
          </a:p>
        </p:txBody>
      </p:sp>
      <p:sp>
        <p:nvSpPr>
          <p:cNvPr id="8" name="Text Placeholder 4"/>
          <p:cNvSpPr>
            <a:spLocks noGrp="1"/>
          </p:cNvSpPr>
          <p:nvPr>
            <p:ph type="body" sz="quarter" idx="10" hasCustomPrompt="1"/>
          </p:nvPr>
        </p:nvSpPr>
        <p:spPr>
          <a:xfrm>
            <a:off x="457200" y="2980507"/>
            <a:ext cx="3873500" cy="2895600"/>
          </a:xfrm>
        </p:spPr>
        <p:txBody>
          <a:bodyPr numCol="1" spcCol="274320">
            <a:noAutofit/>
          </a:bodyPr>
          <a:lstStyle>
            <a:lvl1pPr marL="12700" marR="0" indent="0" algn="l" defTabSz="914400" rtl="0" eaLnBrk="1" fontAlgn="auto" latinLnBrk="0" hangingPunct="1">
              <a:lnSpc>
                <a:spcPct val="15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endParaRPr lang="en-US" sz="1200" b="0" dirty="0">
              <a:latin typeface="Arial" charset="0"/>
              <a:ea typeface="Arial" charset="0"/>
              <a:cs typeface="Arial" charset="0"/>
            </a:endParaRPr>
          </a:p>
        </p:txBody>
      </p:sp>
      <p:sp>
        <p:nvSpPr>
          <p:cNvPr id="9" name="Picture Placeholder 2"/>
          <p:cNvSpPr>
            <a:spLocks noGrp="1"/>
          </p:cNvSpPr>
          <p:nvPr>
            <p:ph type="pic" sz="quarter" idx="15"/>
          </p:nvPr>
        </p:nvSpPr>
        <p:spPr>
          <a:xfrm>
            <a:off x="4813300" y="457200"/>
            <a:ext cx="3873500" cy="2133600"/>
          </a:xfrm>
          <a:solidFill>
            <a:schemeClr val="bg2"/>
          </a:solidFill>
        </p:spPr>
        <p:txBody>
          <a:bodyPr anchor="ctr" anchorCtr="1"/>
          <a:lstStyle>
            <a:lvl1pPr marL="0" indent="0">
              <a:buFontTx/>
              <a:buNone/>
              <a:defRPr/>
            </a:lvl1pPr>
          </a:lstStyle>
          <a:p>
            <a:r>
              <a:rPr lang="en-US" dirty="0"/>
              <a:t>Click icon to add picture</a:t>
            </a:r>
          </a:p>
        </p:txBody>
      </p:sp>
      <p:sp>
        <p:nvSpPr>
          <p:cNvPr id="10"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
        <p:nvSpPr>
          <p:cNvPr id="11" name="Text Placeholder 4"/>
          <p:cNvSpPr>
            <a:spLocks noGrp="1"/>
          </p:cNvSpPr>
          <p:nvPr>
            <p:ph type="body" sz="quarter" idx="16" hasCustomPrompt="1"/>
          </p:nvPr>
        </p:nvSpPr>
        <p:spPr>
          <a:xfrm>
            <a:off x="4810539" y="2980507"/>
            <a:ext cx="3873500" cy="2895600"/>
          </a:xfrm>
        </p:spPr>
        <p:txBody>
          <a:bodyPr numCol="1"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endParaRPr lang="en-US" sz="1200" b="0" dirty="0">
              <a:latin typeface="Arial" charset="0"/>
              <a:ea typeface="Arial" charset="0"/>
              <a:cs typeface="Arial" charset="0"/>
            </a:endParaRP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Bio Slide 1">
    <p:spTree>
      <p:nvGrpSpPr>
        <p:cNvPr id="1" name=""/>
        <p:cNvGrpSpPr/>
        <p:nvPr/>
      </p:nvGrpSpPr>
      <p:grpSpPr>
        <a:xfrm>
          <a:off x="0" y="0"/>
          <a:ext cx="0" cy="0"/>
          <a:chOff x="0" y="0"/>
          <a:chExt cx="0" cy="0"/>
        </a:xfrm>
      </p:grpSpPr>
      <p:sp>
        <p:nvSpPr>
          <p:cNvPr id="5" name="Picture Placeholder 6"/>
          <p:cNvSpPr>
            <a:spLocks noGrp="1"/>
          </p:cNvSpPr>
          <p:nvPr>
            <p:ph type="pic" sz="quarter" idx="11" hasCustomPrompt="1"/>
          </p:nvPr>
        </p:nvSpPr>
        <p:spPr>
          <a:xfrm>
            <a:off x="457200" y="457201"/>
            <a:ext cx="1858188" cy="1958614"/>
          </a:xfrm>
          <a:solidFill>
            <a:schemeClr val="bg2"/>
          </a:solidFill>
        </p:spPr>
        <p:txBody>
          <a:bodyPr anchor="ctr" anchorCtr="1">
            <a:noAutofit/>
          </a:bodyPr>
          <a:lstStyle>
            <a:lvl1pPr marL="0" indent="0" algn="ctr">
              <a:buFontTx/>
              <a:buNone/>
              <a:defRPr sz="1200" baseline="0"/>
            </a:lvl1pPr>
          </a:lstStyle>
          <a:p>
            <a:r>
              <a:rPr lang="en-US" dirty="0"/>
              <a:t>Professional Portrait</a:t>
            </a:r>
          </a:p>
        </p:txBody>
      </p:sp>
      <p:sp>
        <p:nvSpPr>
          <p:cNvPr id="6" name="Text Placeholder 4"/>
          <p:cNvSpPr>
            <a:spLocks noGrp="1"/>
          </p:cNvSpPr>
          <p:nvPr>
            <p:ph type="body" sz="quarter" idx="12" hasCustomPrompt="1"/>
          </p:nvPr>
        </p:nvSpPr>
        <p:spPr>
          <a:xfrm>
            <a:off x="2635624" y="1563879"/>
            <a:ext cx="6051176" cy="4436969"/>
          </a:xfrm>
        </p:spPr>
        <p:txBody>
          <a:bodyPr lIns="0" numCol="2"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a:latin typeface="Arial" charset="0"/>
                <a:ea typeface="Arial" charset="0"/>
                <a:cs typeface="Arial" charset="0"/>
              </a:rPr>
              <a:t>Bio: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endParaRPr lang="en-US" sz="1200" b="0" dirty="0">
              <a:latin typeface="Arial" charset="0"/>
              <a:ea typeface="Arial" charset="0"/>
              <a:cs typeface="Arial" charset="0"/>
            </a:endParaRPr>
          </a:p>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endParaRPr lang="en-US" sz="1200" b="0" dirty="0">
              <a:latin typeface="Arial" charset="0"/>
              <a:ea typeface="Arial" charset="0"/>
              <a:cs typeface="Arial" charset="0"/>
            </a:endParaRPr>
          </a:p>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endParaRPr lang="en-US" sz="1200" b="0" dirty="0">
              <a:latin typeface="Arial" charset="0"/>
              <a:ea typeface="Arial" charset="0"/>
              <a:cs typeface="Arial" charset="0"/>
            </a:endParaRPr>
          </a:p>
          <a:p>
            <a:pPr marL="12700" indent="0">
              <a:lnSpc>
                <a:spcPct val="100000"/>
              </a:lnSpc>
              <a:buNone/>
            </a:pPr>
            <a:endParaRPr lang="en-US" sz="1200" b="0" dirty="0">
              <a:latin typeface="Arial" charset="0"/>
              <a:ea typeface="Arial" charset="0"/>
              <a:cs typeface="Arial" charset="0"/>
            </a:endParaRPr>
          </a:p>
        </p:txBody>
      </p:sp>
      <p:sp>
        <p:nvSpPr>
          <p:cNvPr id="7" name="Title 1"/>
          <p:cNvSpPr txBox="1">
            <a:spLocks/>
          </p:cNvSpPr>
          <p:nvPr userDrawn="1"/>
        </p:nvSpPr>
        <p:spPr>
          <a:xfrm>
            <a:off x="2635624" y="457200"/>
            <a:ext cx="2686049" cy="37622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2000" b="0" i="0" kern="1200" baseline="0">
                <a:solidFill>
                  <a:schemeClr val="tx1"/>
                </a:solidFill>
                <a:latin typeface="Arial" charset="0"/>
                <a:ea typeface="Arial" charset="0"/>
                <a:cs typeface="Arial" charset="0"/>
              </a:defRPr>
            </a:lvl1pPr>
          </a:lstStyle>
          <a:p>
            <a:pPr>
              <a:buFontTx/>
              <a:buNone/>
            </a:pPr>
            <a:r>
              <a:rPr lang="en-US" b="1" dirty="0"/>
              <a:t>Full Name</a:t>
            </a:r>
          </a:p>
        </p:txBody>
      </p:sp>
      <p:sp>
        <p:nvSpPr>
          <p:cNvPr id="11" name="Text Placeholder 13"/>
          <p:cNvSpPr>
            <a:spLocks noGrp="1"/>
          </p:cNvSpPr>
          <p:nvPr>
            <p:ph type="body" sz="quarter" idx="15" hasCustomPrompt="1"/>
          </p:nvPr>
        </p:nvSpPr>
        <p:spPr>
          <a:xfrm>
            <a:off x="2635624" y="833424"/>
            <a:ext cx="2686050" cy="354231"/>
          </a:xfrm>
        </p:spPr>
        <p:txBody>
          <a:bodyPr lIns="0">
            <a:noAutofit/>
          </a:bodyPr>
          <a:lstStyle>
            <a:lvl1pPr marL="12700" indent="0">
              <a:buFont typeface="Arial" charset="0"/>
              <a:buNone/>
              <a:tabLst/>
              <a:defRPr sz="1400" b="1" baseline="0">
                <a:solidFill>
                  <a:schemeClr val="tx2"/>
                </a:solidFill>
              </a:defRPr>
            </a:lvl1pPr>
          </a:lstStyle>
          <a:p>
            <a:pPr lvl="0"/>
            <a:r>
              <a:rPr lang="en-US" dirty="0"/>
              <a:t>Title or Role on the Business</a:t>
            </a:r>
          </a:p>
        </p:txBody>
      </p:sp>
      <p:sp>
        <p:nvSpPr>
          <p:cNvPr id="8"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eam Bio Slide 1">
    <p:spTree>
      <p:nvGrpSpPr>
        <p:cNvPr id="1" name=""/>
        <p:cNvGrpSpPr/>
        <p:nvPr/>
      </p:nvGrpSpPr>
      <p:grpSpPr>
        <a:xfrm>
          <a:off x="0" y="0"/>
          <a:ext cx="0" cy="0"/>
          <a:chOff x="0" y="0"/>
          <a:chExt cx="0" cy="0"/>
        </a:xfrm>
      </p:grpSpPr>
      <p:sp>
        <p:nvSpPr>
          <p:cNvPr id="12" name="Picture Placeholder 6"/>
          <p:cNvSpPr>
            <a:spLocks noGrp="1"/>
          </p:cNvSpPr>
          <p:nvPr>
            <p:ph type="pic" sz="quarter" idx="11" hasCustomPrompt="1"/>
          </p:nvPr>
        </p:nvSpPr>
        <p:spPr>
          <a:xfrm>
            <a:off x="672662" y="457200"/>
            <a:ext cx="1188316" cy="1239982"/>
          </a:xfrm>
          <a:solidFill>
            <a:schemeClr val="bg2"/>
          </a:solidFill>
        </p:spPr>
        <p:txBody>
          <a:bodyPr anchor="ctr" anchorCtr="1">
            <a:noAutofit/>
          </a:bodyPr>
          <a:lstStyle>
            <a:lvl1pPr algn="ctr">
              <a:defRPr sz="1200" baseline="0"/>
            </a:lvl1pPr>
          </a:lstStyle>
          <a:p>
            <a:r>
              <a:rPr lang="en-US" dirty="0"/>
              <a:t>Professional Portrait</a:t>
            </a:r>
          </a:p>
        </p:txBody>
      </p:sp>
      <p:sp>
        <p:nvSpPr>
          <p:cNvPr id="13" name="Text Placeholder 4"/>
          <p:cNvSpPr>
            <a:spLocks noGrp="1"/>
          </p:cNvSpPr>
          <p:nvPr>
            <p:ph type="body" sz="quarter" idx="12" hasCustomPrompt="1"/>
          </p:nvPr>
        </p:nvSpPr>
        <p:spPr>
          <a:xfrm>
            <a:off x="685800" y="2872833"/>
            <a:ext cx="3680321" cy="3174580"/>
          </a:xfrm>
        </p:spPr>
        <p:txBody>
          <a:bodyPr lIns="0" numCol="1"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a:t>
            </a:r>
          </a:p>
        </p:txBody>
      </p:sp>
      <p:sp>
        <p:nvSpPr>
          <p:cNvPr id="14" name="Title 1"/>
          <p:cNvSpPr txBox="1">
            <a:spLocks/>
          </p:cNvSpPr>
          <p:nvPr userDrawn="1"/>
        </p:nvSpPr>
        <p:spPr>
          <a:xfrm>
            <a:off x="685801" y="2039591"/>
            <a:ext cx="3680322" cy="37011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2000" b="0" i="0" kern="1200" baseline="0">
                <a:solidFill>
                  <a:schemeClr val="tx1"/>
                </a:solidFill>
                <a:latin typeface="Arial" charset="0"/>
                <a:ea typeface="Arial" charset="0"/>
                <a:cs typeface="Arial" charset="0"/>
              </a:defRPr>
            </a:lvl1pPr>
          </a:lstStyle>
          <a:p>
            <a:r>
              <a:rPr lang="en-US" b="1" dirty="0"/>
              <a:t>Full Name</a:t>
            </a:r>
          </a:p>
        </p:txBody>
      </p:sp>
      <p:sp>
        <p:nvSpPr>
          <p:cNvPr id="15" name="Text Placeholder 13"/>
          <p:cNvSpPr>
            <a:spLocks noGrp="1"/>
          </p:cNvSpPr>
          <p:nvPr>
            <p:ph type="body" sz="quarter" idx="15" hasCustomPrompt="1"/>
          </p:nvPr>
        </p:nvSpPr>
        <p:spPr>
          <a:xfrm>
            <a:off x="685801" y="2415815"/>
            <a:ext cx="3680322" cy="354231"/>
          </a:xfrm>
        </p:spPr>
        <p:txBody>
          <a:bodyPr lIns="0">
            <a:noAutofit/>
          </a:bodyPr>
          <a:lstStyle>
            <a:lvl1pPr marL="12700" indent="0">
              <a:buFont typeface="Arial" charset="0"/>
              <a:buNone/>
              <a:tabLst/>
              <a:defRPr sz="1400" b="1" baseline="0">
                <a:solidFill>
                  <a:schemeClr val="tx2"/>
                </a:solidFill>
              </a:defRPr>
            </a:lvl1pPr>
          </a:lstStyle>
          <a:p>
            <a:pPr lvl="0"/>
            <a:r>
              <a:rPr lang="en-US" dirty="0"/>
              <a:t>Title or Role on the Business</a:t>
            </a:r>
          </a:p>
        </p:txBody>
      </p:sp>
      <p:sp>
        <p:nvSpPr>
          <p:cNvPr id="16" name="Picture Placeholder 6"/>
          <p:cNvSpPr>
            <a:spLocks noGrp="1"/>
          </p:cNvSpPr>
          <p:nvPr>
            <p:ph type="pic" sz="quarter" idx="16" hasCustomPrompt="1"/>
          </p:nvPr>
        </p:nvSpPr>
        <p:spPr>
          <a:xfrm>
            <a:off x="4832156" y="457200"/>
            <a:ext cx="1188316" cy="1239982"/>
          </a:xfrm>
          <a:solidFill>
            <a:schemeClr val="bg2"/>
          </a:solidFill>
        </p:spPr>
        <p:txBody>
          <a:bodyPr anchor="ctr" anchorCtr="1">
            <a:noAutofit/>
          </a:bodyPr>
          <a:lstStyle>
            <a:lvl1pPr algn="ctr">
              <a:defRPr sz="1200" baseline="0"/>
            </a:lvl1pPr>
          </a:lstStyle>
          <a:p>
            <a:r>
              <a:rPr lang="en-US" dirty="0"/>
              <a:t>Professional Portrait</a:t>
            </a:r>
          </a:p>
        </p:txBody>
      </p:sp>
      <p:sp>
        <p:nvSpPr>
          <p:cNvPr id="19" name="Text Placeholder 4"/>
          <p:cNvSpPr>
            <a:spLocks noGrp="1"/>
          </p:cNvSpPr>
          <p:nvPr>
            <p:ph type="body" sz="quarter" idx="17" hasCustomPrompt="1"/>
          </p:nvPr>
        </p:nvSpPr>
        <p:spPr>
          <a:xfrm>
            <a:off x="4832156" y="2872833"/>
            <a:ext cx="3626044" cy="3174580"/>
          </a:xfrm>
        </p:spPr>
        <p:txBody>
          <a:bodyPr lIns="0" numCol="1"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a:t>
            </a:r>
          </a:p>
        </p:txBody>
      </p:sp>
      <p:sp>
        <p:nvSpPr>
          <p:cNvPr id="20" name="Title 1"/>
          <p:cNvSpPr txBox="1">
            <a:spLocks/>
          </p:cNvSpPr>
          <p:nvPr userDrawn="1"/>
        </p:nvSpPr>
        <p:spPr>
          <a:xfrm>
            <a:off x="4832156" y="2039591"/>
            <a:ext cx="3638551" cy="370114"/>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None/>
              <a:defRPr sz="2000" b="0" i="0" kern="1200" baseline="0">
                <a:solidFill>
                  <a:schemeClr val="tx1"/>
                </a:solidFill>
                <a:latin typeface="Arial" charset="0"/>
                <a:ea typeface="Arial" charset="0"/>
                <a:cs typeface="Arial" charset="0"/>
              </a:defRPr>
            </a:lvl1pPr>
          </a:lstStyle>
          <a:p>
            <a:r>
              <a:rPr lang="en-US" b="1" dirty="0"/>
              <a:t>Full Name</a:t>
            </a:r>
          </a:p>
        </p:txBody>
      </p:sp>
      <p:sp>
        <p:nvSpPr>
          <p:cNvPr id="21" name="Text Placeholder 13"/>
          <p:cNvSpPr>
            <a:spLocks noGrp="1"/>
          </p:cNvSpPr>
          <p:nvPr>
            <p:ph type="body" sz="quarter" idx="18" hasCustomPrompt="1"/>
          </p:nvPr>
        </p:nvSpPr>
        <p:spPr>
          <a:xfrm>
            <a:off x="4832156" y="2415815"/>
            <a:ext cx="3589249" cy="354231"/>
          </a:xfrm>
        </p:spPr>
        <p:txBody>
          <a:bodyPr lIns="0">
            <a:noAutofit/>
          </a:bodyPr>
          <a:lstStyle>
            <a:lvl1pPr marL="12700" indent="0">
              <a:buFont typeface="Arial" charset="0"/>
              <a:buNone/>
              <a:tabLst/>
              <a:defRPr sz="1400" b="1" baseline="0">
                <a:solidFill>
                  <a:schemeClr val="tx2"/>
                </a:solidFill>
              </a:defRPr>
            </a:lvl1pPr>
          </a:lstStyle>
          <a:p>
            <a:pPr lvl="0"/>
            <a:r>
              <a:rPr lang="en-US" dirty="0"/>
              <a:t>Title or Role on the Business</a:t>
            </a:r>
          </a:p>
        </p:txBody>
      </p:sp>
      <p:sp>
        <p:nvSpPr>
          <p:cNvPr id="11"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guide id="5" pos="5328" userDrawn="1">
          <p15:clr>
            <a:srgbClr val="FBAE40"/>
          </p15:clr>
        </p15:guide>
        <p15:guide id="6" pos="4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wo Image Content">
    <p:spTree>
      <p:nvGrpSpPr>
        <p:cNvPr id="1" name=""/>
        <p:cNvGrpSpPr/>
        <p:nvPr/>
      </p:nvGrpSpPr>
      <p:grpSpPr>
        <a:xfrm>
          <a:off x="0" y="0"/>
          <a:ext cx="0" cy="0"/>
          <a:chOff x="0" y="0"/>
          <a:chExt cx="0" cy="0"/>
        </a:xfrm>
      </p:grpSpPr>
      <p:sp>
        <p:nvSpPr>
          <p:cNvPr id="13" name="Espace réservé du texte 2"/>
          <p:cNvSpPr>
            <a:spLocks noGrp="1"/>
          </p:cNvSpPr>
          <p:nvPr>
            <p:ph type="body" sz="half" idx="10"/>
          </p:nvPr>
        </p:nvSpPr>
        <p:spPr>
          <a:xfrm>
            <a:off x="457200" y="3825897"/>
            <a:ext cx="2438399" cy="2270103"/>
          </a:xfrm>
        </p:spPr>
        <p:txBody>
          <a:bodyPr>
            <a:no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20"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Three Bio Slide </a:t>
            </a:r>
          </a:p>
        </p:txBody>
      </p:sp>
      <p:sp>
        <p:nvSpPr>
          <p:cNvPr id="21" name="Subtitle 2"/>
          <p:cNvSpPr>
            <a:spLocks noGrp="1"/>
          </p:cNvSpPr>
          <p:nvPr>
            <p:ph type="subTitle" idx="1" hasCustomPrompt="1"/>
          </p:nvPr>
        </p:nvSpPr>
        <p:spPr>
          <a:xfrm>
            <a:off x="457200" y="948072"/>
            <a:ext cx="8229601" cy="347327"/>
          </a:xfrm>
        </p:spPr>
        <p:txBody>
          <a:bodyPr vert="horz" lIns="91440" tIns="45720" rIns="91440" bIns="45720" rtlCol="0" anchor="ctr">
            <a:no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23" name="Picture Placeholder 6"/>
          <p:cNvSpPr>
            <a:spLocks noGrp="1"/>
          </p:cNvSpPr>
          <p:nvPr>
            <p:ph type="pic" sz="quarter" idx="11" hasCustomPrompt="1"/>
          </p:nvPr>
        </p:nvSpPr>
        <p:spPr>
          <a:xfrm>
            <a:off x="457199" y="1576405"/>
            <a:ext cx="1188316" cy="1239982"/>
          </a:xfrm>
          <a:solidFill>
            <a:schemeClr val="bg2"/>
          </a:solidFill>
        </p:spPr>
        <p:txBody>
          <a:bodyPr anchor="ctr" anchorCtr="1">
            <a:noAutofit/>
          </a:bodyPr>
          <a:lstStyle>
            <a:lvl1pPr marL="0" indent="0" algn="ctr">
              <a:buFontTx/>
              <a:buNone/>
              <a:defRPr sz="1400" baseline="0"/>
            </a:lvl1pPr>
          </a:lstStyle>
          <a:p>
            <a:r>
              <a:rPr lang="en-US" dirty="0"/>
              <a:t>Professional Portrait</a:t>
            </a:r>
          </a:p>
        </p:txBody>
      </p:sp>
      <p:sp>
        <p:nvSpPr>
          <p:cNvPr id="25" name="Picture Placeholder 6"/>
          <p:cNvSpPr>
            <a:spLocks noGrp="1"/>
          </p:cNvSpPr>
          <p:nvPr>
            <p:ph type="pic" sz="quarter" idx="19" hasCustomPrompt="1"/>
          </p:nvPr>
        </p:nvSpPr>
        <p:spPr>
          <a:xfrm>
            <a:off x="3383684" y="1576405"/>
            <a:ext cx="1188316" cy="1239982"/>
          </a:xfrm>
          <a:solidFill>
            <a:schemeClr val="bg2"/>
          </a:solidFill>
        </p:spPr>
        <p:txBody>
          <a:bodyPr anchor="ctr" anchorCtr="1">
            <a:noAutofit/>
          </a:bodyPr>
          <a:lstStyle>
            <a:lvl1pPr marL="0" indent="0" algn="ctr">
              <a:buFontTx/>
              <a:buNone/>
              <a:defRPr sz="1400" baseline="0"/>
            </a:lvl1pPr>
          </a:lstStyle>
          <a:p>
            <a:r>
              <a:rPr lang="en-US" dirty="0"/>
              <a:t>Professional Portrait</a:t>
            </a:r>
          </a:p>
        </p:txBody>
      </p:sp>
      <p:sp>
        <p:nvSpPr>
          <p:cNvPr id="26" name="Picture Placeholder 6"/>
          <p:cNvSpPr>
            <a:spLocks noGrp="1"/>
          </p:cNvSpPr>
          <p:nvPr>
            <p:ph type="pic" sz="quarter" idx="20" hasCustomPrompt="1"/>
          </p:nvPr>
        </p:nvSpPr>
        <p:spPr>
          <a:xfrm>
            <a:off x="6269637" y="1576405"/>
            <a:ext cx="1188316" cy="1239982"/>
          </a:xfrm>
          <a:solidFill>
            <a:schemeClr val="bg2"/>
          </a:solidFill>
        </p:spPr>
        <p:txBody>
          <a:bodyPr anchor="ctr" anchorCtr="1">
            <a:noAutofit/>
          </a:bodyPr>
          <a:lstStyle>
            <a:lvl1pPr marL="0" indent="0" algn="ctr">
              <a:buFontTx/>
              <a:buNone/>
              <a:defRPr sz="1400" baseline="0"/>
            </a:lvl1pPr>
          </a:lstStyle>
          <a:p>
            <a:r>
              <a:rPr lang="en-US" dirty="0"/>
              <a:t>Professional Portrait</a:t>
            </a:r>
          </a:p>
        </p:txBody>
      </p:sp>
      <p:sp>
        <p:nvSpPr>
          <p:cNvPr id="27" name="Title 1"/>
          <p:cNvSpPr txBox="1">
            <a:spLocks/>
          </p:cNvSpPr>
          <p:nvPr userDrawn="1"/>
        </p:nvSpPr>
        <p:spPr>
          <a:xfrm>
            <a:off x="464127" y="3006408"/>
            <a:ext cx="2431472" cy="404799"/>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FontTx/>
              <a:buNone/>
              <a:defRPr sz="2000" b="1" i="0" kern="1200" baseline="0">
                <a:solidFill>
                  <a:schemeClr val="tx1"/>
                </a:solidFill>
                <a:latin typeface="Arial" charset="0"/>
                <a:ea typeface="Arial" charset="0"/>
                <a:cs typeface="Arial" charset="0"/>
              </a:defRPr>
            </a:lvl1pPr>
          </a:lstStyle>
          <a:p>
            <a:r>
              <a:rPr lang="en-US" dirty="0"/>
              <a:t>Full Name</a:t>
            </a:r>
          </a:p>
        </p:txBody>
      </p:sp>
      <p:sp>
        <p:nvSpPr>
          <p:cNvPr id="28" name="Text Placeholder 13"/>
          <p:cNvSpPr>
            <a:spLocks noGrp="1"/>
          </p:cNvSpPr>
          <p:nvPr>
            <p:ph type="body" sz="quarter" idx="15" hasCustomPrompt="1"/>
          </p:nvPr>
        </p:nvSpPr>
        <p:spPr>
          <a:xfrm>
            <a:off x="464127" y="3411208"/>
            <a:ext cx="2431472" cy="338489"/>
          </a:xfrm>
        </p:spPr>
        <p:txBody>
          <a:bodyPr lIns="0">
            <a:noAutofit/>
          </a:bodyPr>
          <a:lstStyle>
            <a:lvl1pPr marL="12700" indent="0">
              <a:buFontTx/>
              <a:buNone/>
              <a:tabLst/>
              <a:defRPr sz="1200" b="1" baseline="0">
                <a:solidFill>
                  <a:schemeClr val="accent1"/>
                </a:solidFill>
              </a:defRPr>
            </a:lvl1pPr>
          </a:lstStyle>
          <a:p>
            <a:pPr lvl="0"/>
            <a:r>
              <a:rPr lang="en-US" dirty="0"/>
              <a:t>Title or Role on the Business</a:t>
            </a:r>
          </a:p>
        </p:txBody>
      </p:sp>
      <p:sp>
        <p:nvSpPr>
          <p:cNvPr id="29" name="Espace réservé du texte 2"/>
          <p:cNvSpPr>
            <a:spLocks noGrp="1"/>
          </p:cNvSpPr>
          <p:nvPr>
            <p:ph type="body" sz="half" idx="21"/>
          </p:nvPr>
        </p:nvSpPr>
        <p:spPr>
          <a:xfrm>
            <a:off x="3383684" y="3825897"/>
            <a:ext cx="2438399" cy="2270103"/>
          </a:xfrm>
        </p:spPr>
        <p:txBody>
          <a:bodyPr>
            <a:no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30" name="Title 1"/>
          <p:cNvSpPr txBox="1">
            <a:spLocks/>
          </p:cNvSpPr>
          <p:nvPr userDrawn="1"/>
        </p:nvSpPr>
        <p:spPr>
          <a:xfrm>
            <a:off x="3390611" y="3006408"/>
            <a:ext cx="2431472" cy="404799"/>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FontTx/>
              <a:buNone/>
              <a:defRPr sz="2000" b="1" i="0" kern="1200" baseline="0">
                <a:solidFill>
                  <a:schemeClr val="tx1"/>
                </a:solidFill>
                <a:latin typeface="Arial" charset="0"/>
                <a:ea typeface="Arial" charset="0"/>
                <a:cs typeface="Arial" charset="0"/>
              </a:defRPr>
            </a:lvl1pPr>
          </a:lstStyle>
          <a:p>
            <a:r>
              <a:rPr lang="en-US" dirty="0"/>
              <a:t>Full Name</a:t>
            </a:r>
          </a:p>
        </p:txBody>
      </p:sp>
      <p:sp>
        <p:nvSpPr>
          <p:cNvPr id="31" name="Text Placeholder 13"/>
          <p:cNvSpPr>
            <a:spLocks noGrp="1"/>
          </p:cNvSpPr>
          <p:nvPr>
            <p:ph type="body" sz="quarter" idx="22" hasCustomPrompt="1"/>
          </p:nvPr>
        </p:nvSpPr>
        <p:spPr>
          <a:xfrm>
            <a:off x="3390611" y="3411208"/>
            <a:ext cx="2431472" cy="338489"/>
          </a:xfrm>
        </p:spPr>
        <p:txBody>
          <a:bodyPr lIns="0">
            <a:noAutofit/>
          </a:bodyPr>
          <a:lstStyle>
            <a:lvl1pPr marL="12700" indent="0">
              <a:buFontTx/>
              <a:buNone/>
              <a:tabLst/>
              <a:defRPr sz="1200" b="1" baseline="0">
                <a:solidFill>
                  <a:schemeClr val="accent1"/>
                </a:solidFill>
              </a:defRPr>
            </a:lvl1pPr>
          </a:lstStyle>
          <a:p>
            <a:pPr lvl="0"/>
            <a:r>
              <a:rPr lang="en-US" dirty="0"/>
              <a:t>Title or Role on the Business</a:t>
            </a:r>
          </a:p>
        </p:txBody>
      </p:sp>
      <p:sp>
        <p:nvSpPr>
          <p:cNvPr id="32" name="Espace réservé du texte 2"/>
          <p:cNvSpPr>
            <a:spLocks noGrp="1"/>
          </p:cNvSpPr>
          <p:nvPr>
            <p:ph type="body" sz="half" idx="23"/>
          </p:nvPr>
        </p:nvSpPr>
        <p:spPr>
          <a:xfrm>
            <a:off x="6238753" y="3825897"/>
            <a:ext cx="2438399" cy="2270103"/>
          </a:xfrm>
        </p:spPr>
        <p:txBody>
          <a:bodyPr>
            <a:noAutofit/>
          </a:bodyPr>
          <a:lstStyle>
            <a:lvl1pPr>
              <a:defRPr sz="1400"/>
            </a:lvl1pPr>
            <a:lvl2pPr>
              <a:defRPr sz="1400"/>
            </a:lvl2pPr>
            <a:lvl3pPr>
              <a:defRPr sz="14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p:txBody>
      </p:sp>
      <p:sp>
        <p:nvSpPr>
          <p:cNvPr id="33" name="Title 1"/>
          <p:cNvSpPr txBox="1">
            <a:spLocks/>
          </p:cNvSpPr>
          <p:nvPr userDrawn="1"/>
        </p:nvSpPr>
        <p:spPr>
          <a:xfrm>
            <a:off x="6245680" y="3006408"/>
            <a:ext cx="2431472" cy="404799"/>
          </a:xfrm>
          <a:prstGeom prst="rect">
            <a:avLst/>
          </a:prstGeom>
        </p:spPr>
        <p:txBody>
          <a:bodyPr vert="horz" lIns="0" tIns="45720" rIns="91440" bIns="45720" rtlCol="0" anchor="t">
            <a:noAutofit/>
          </a:bodyPr>
          <a:lstStyle>
            <a:lvl1pPr algn="l" defTabSz="914400" rtl="0" eaLnBrk="1" latinLnBrk="0" hangingPunct="1">
              <a:lnSpc>
                <a:spcPct val="90000"/>
              </a:lnSpc>
              <a:spcBef>
                <a:spcPct val="0"/>
              </a:spcBef>
              <a:buFontTx/>
              <a:buNone/>
              <a:defRPr sz="2000" b="1" i="0" kern="1200" baseline="0">
                <a:solidFill>
                  <a:schemeClr val="tx1"/>
                </a:solidFill>
                <a:latin typeface="Arial" charset="0"/>
                <a:ea typeface="Arial" charset="0"/>
                <a:cs typeface="Arial" charset="0"/>
              </a:defRPr>
            </a:lvl1pPr>
          </a:lstStyle>
          <a:p>
            <a:r>
              <a:rPr lang="en-US" dirty="0"/>
              <a:t>Full Name</a:t>
            </a:r>
          </a:p>
        </p:txBody>
      </p:sp>
      <p:sp>
        <p:nvSpPr>
          <p:cNvPr id="34" name="Text Placeholder 13"/>
          <p:cNvSpPr>
            <a:spLocks noGrp="1"/>
          </p:cNvSpPr>
          <p:nvPr>
            <p:ph type="body" sz="quarter" idx="24" hasCustomPrompt="1"/>
          </p:nvPr>
        </p:nvSpPr>
        <p:spPr>
          <a:xfrm>
            <a:off x="6245680" y="3411208"/>
            <a:ext cx="2431472" cy="338489"/>
          </a:xfrm>
        </p:spPr>
        <p:txBody>
          <a:bodyPr lIns="0">
            <a:noAutofit/>
          </a:bodyPr>
          <a:lstStyle>
            <a:lvl1pPr marL="12700" indent="0">
              <a:buFontTx/>
              <a:buNone/>
              <a:tabLst/>
              <a:defRPr sz="1200" b="1" baseline="0">
                <a:solidFill>
                  <a:schemeClr val="accent1"/>
                </a:solidFill>
              </a:defRPr>
            </a:lvl1pPr>
          </a:lstStyle>
          <a:p>
            <a:pPr lvl="0"/>
            <a:r>
              <a:rPr lang="en-US" dirty="0"/>
              <a:t>Title or Role on the Business</a:t>
            </a:r>
          </a:p>
        </p:txBody>
      </p:sp>
      <p:sp>
        <p:nvSpPr>
          <p:cNvPr id="17"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wo Image Content">
    <p:spTree>
      <p:nvGrpSpPr>
        <p:cNvPr id="1" name=""/>
        <p:cNvGrpSpPr/>
        <p:nvPr/>
      </p:nvGrpSpPr>
      <p:grpSpPr>
        <a:xfrm>
          <a:off x="0" y="0"/>
          <a:ext cx="0" cy="0"/>
          <a:chOff x="0" y="0"/>
          <a:chExt cx="0" cy="0"/>
        </a:xfrm>
      </p:grpSpPr>
      <p:sp>
        <p:nvSpPr>
          <p:cNvPr id="75" name="Picture Placeholder 6"/>
          <p:cNvSpPr>
            <a:spLocks noGrp="1"/>
          </p:cNvSpPr>
          <p:nvPr>
            <p:ph type="pic" sz="quarter" idx="17" hasCustomPrompt="1"/>
          </p:nvPr>
        </p:nvSpPr>
        <p:spPr>
          <a:xfrm>
            <a:off x="530920" y="2133600"/>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76" name="Picture Placeholder 6"/>
          <p:cNvSpPr>
            <a:spLocks noGrp="1"/>
          </p:cNvSpPr>
          <p:nvPr>
            <p:ph type="pic" sz="quarter" idx="18" hasCustomPrompt="1"/>
          </p:nvPr>
        </p:nvSpPr>
        <p:spPr>
          <a:xfrm>
            <a:off x="2613322" y="2133600"/>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77" name="Picture Placeholder 6"/>
          <p:cNvSpPr>
            <a:spLocks noGrp="1"/>
          </p:cNvSpPr>
          <p:nvPr>
            <p:ph type="pic" sz="quarter" idx="19" hasCustomPrompt="1"/>
          </p:nvPr>
        </p:nvSpPr>
        <p:spPr>
          <a:xfrm>
            <a:off x="6967480" y="2133600"/>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79" name="Text Placeholder 13"/>
          <p:cNvSpPr>
            <a:spLocks noGrp="1"/>
          </p:cNvSpPr>
          <p:nvPr>
            <p:ph type="body" sz="quarter" idx="21" hasCustomPrompt="1"/>
          </p:nvPr>
        </p:nvSpPr>
        <p:spPr>
          <a:xfrm>
            <a:off x="530920" y="3320001"/>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80" name="Text Placeholder 2"/>
          <p:cNvSpPr>
            <a:spLocks noGrp="1"/>
          </p:cNvSpPr>
          <p:nvPr>
            <p:ph type="body" sz="quarter" idx="22" hasCustomPrompt="1"/>
          </p:nvPr>
        </p:nvSpPr>
        <p:spPr>
          <a:xfrm>
            <a:off x="530920" y="3075742"/>
            <a:ext cx="1692566" cy="225405"/>
          </a:xfrm>
        </p:spPr>
        <p:txBody>
          <a:bodyPr lIns="0" rIns="0">
            <a:noAutofit/>
          </a:bodyPr>
          <a:lstStyle>
            <a:lvl1pPr marL="7938" indent="0" algn="l">
              <a:buFontTx/>
              <a:buNone/>
              <a:tabLst/>
              <a:defRPr sz="1400" b="1"/>
            </a:lvl1pPr>
          </a:lstStyle>
          <a:p>
            <a:pPr lvl="0"/>
            <a:r>
              <a:rPr lang="en-US" dirty="0"/>
              <a:t>Full Name</a:t>
            </a:r>
          </a:p>
        </p:txBody>
      </p:sp>
      <p:sp>
        <p:nvSpPr>
          <p:cNvPr id="81" name="Text Placeholder 13"/>
          <p:cNvSpPr>
            <a:spLocks noGrp="1"/>
          </p:cNvSpPr>
          <p:nvPr>
            <p:ph type="body" sz="quarter" idx="25" hasCustomPrompt="1"/>
          </p:nvPr>
        </p:nvSpPr>
        <p:spPr>
          <a:xfrm>
            <a:off x="2609821" y="3320001"/>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82" name="Text Placeholder 2"/>
          <p:cNvSpPr>
            <a:spLocks noGrp="1"/>
          </p:cNvSpPr>
          <p:nvPr>
            <p:ph type="body" sz="quarter" idx="26" hasCustomPrompt="1"/>
          </p:nvPr>
        </p:nvSpPr>
        <p:spPr>
          <a:xfrm>
            <a:off x="2609821" y="3075742"/>
            <a:ext cx="1692566" cy="225405"/>
          </a:xfrm>
        </p:spPr>
        <p:txBody>
          <a:bodyPr lIns="0" rIns="0">
            <a:noAutofit/>
          </a:bodyPr>
          <a:lstStyle>
            <a:lvl1pPr marL="7938" indent="0" algn="l">
              <a:buFontTx/>
              <a:buNone/>
              <a:tabLst/>
              <a:defRPr sz="1400" b="1"/>
            </a:lvl1pPr>
          </a:lstStyle>
          <a:p>
            <a:pPr lvl="0"/>
            <a:r>
              <a:rPr lang="en-US" dirty="0"/>
              <a:t>Full Name</a:t>
            </a:r>
          </a:p>
        </p:txBody>
      </p:sp>
      <p:sp>
        <p:nvSpPr>
          <p:cNvPr id="83" name="Text Placeholder 13"/>
          <p:cNvSpPr>
            <a:spLocks noGrp="1"/>
          </p:cNvSpPr>
          <p:nvPr>
            <p:ph type="body" sz="quarter" idx="27" hasCustomPrompt="1"/>
          </p:nvPr>
        </p:nvSpPr>
        <p:spPr>
          <a:xfrm>
            <a:off x="6993200" y="3320001"/>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84" name="Text Placeholder 2"/>
          <p:cNvSpPr>
            <a:spLocks noGrp="1"/>
          </p:cNvSpPr>
          <p:nvPr>
            <p:ph type="body" sz="quarter" idx="28" hasCustomPrompt="1"/>
          </p:nvPr>
        </p:nvSpPr>
        <p:spPr>
          <a:xfrm>
            <a:off x="6993200" y="3075742"/>
            <a:ext cx="1692566" cy="225405"/>
          </a:xfrm>
        </p:spPr>
        <p:txBody>
          <a:bodyPr lIns="0" rIns="0">
            <a:noAutofit/>
          </a:bodyPr>
          <a:lstStyle>
            <a:lvl1pPr marL="7938" indent="0" algn="l">
              <a:buFontTx/>
              <a:buNone/>
              <a:tabLst/>
              <a:defRPr sz="1400" b="1"/>
            </a:lvl1pPr>
          </a:lstStyle>
          <a:p>
            <a:pPr lvl="0"/>
            <a:r>
              <a:rPr lang="en-US" dirty="0"/>
              <a:t>Full Name</a:t>
            </a:r>
          </a:p>
        </p:txBody>
      </p:sp>
      <p:sp>
        <p:nvSpPr>
          <p:cNvPr id="87" name="Picture Placeholder 6"/>
          <p:cNvSpPr>
            <a:spLocks noGrp="1"/>
          </p:cNvSpPr>
          <p:nvPr>
            <p:ph type="pic" sz="quarter" idx="31" hasCustomPrompt="1"/>
          </p:nvPr>
        </p:nvSpPr>
        <p:spPr>
          <a:xfrm>
            <a:off x="531954" y="4182078"/>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88" name="Picture Placeholder 6"/>
          <p:cNvSpPr>
            <a:spLocks noGrp="1"/>
          </p:cNvSpPr>
          <p:nvPr>
            <p:ph type="pic" sz="quarter" idx="32" hasCustomPrompt="1"/>
          </p:nvPr>
        </p:nvSpPr>
        <p:spPr>
          <a:xfrm>
            <a:off x="2612288" y="4182078"/>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89" name="Picture Placeholder 6"/>
          <p:cNvSpPr>
            <a:spLocks noGrp="1"/>
          </p:cNvSpPr>
          <p:nvPr>
            <p:ph type="pic" sz="quarter" idx="33" hasCustomPrompt="1"/>
          </p:nvPr>
        </p:nvSpPr>
        <p:spPr>
          <a:xfrm>
            <a:off x="6967480" y="4182078"/>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91" name="Text Placeholder 13"/>
          <p:cNvSpPr>
            <a:spLocks noGrp="1"/>
          </p:cNvSpPr>
          <p:nvPr>
            <p:ph type="body" sz="quarter" idx="35" hasCustomPrompt="1"/>
          </p:nvPr>
        </p:nvSpPr>
        <p:spPr>
          <a:xfrm>
            <a:off x="531954" y="5368479"/>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92" name="Text Placeholder 2"/>
          <p:cNvSpPr>
            <a:spLocks noGrp="1"/>
          </p:cNvSpPr>
          <p:nvPr>
            <p:ph type="body" sz="quarter" idx="36" hasCustomPrompt="1"/>
          </p:nvPr>
        </p:nvSpPr>
        <p:spPr>
          <a:xfrm>
            <a:off x="531954" y="5124220"/>
            <a:ext cx="1692566" cy="225405"/>
          </a:xfrm>
        </p:spPr>
        <p:txBody>
          <a:bodyPr lIns="0" rIns="0">
            <a:noAutofit/>
          </a:bodyPr>
          <a:lstStyle>
            <a:lvl1pPr marL="7938" indent="0" algn="l">
              <a:buFontTx/>
              <a:buNone/>
              <a:tabLst/>
              <a:defRPr sz="1400" b="1"/>
            </a:lvl1pPr>
          </a:lstStyle>
          <a:p>
            <a:pPr lvl="0"/>
            <a:r>
              <a:rPr lang="en-US" dirty="0"/>
              <a:t>Full Name</a:t>
            </a:r>
          </a:p>
        </p:txBody>
      </p:sp>
      <p:sp>
        <p:nvSpPr>
          <p:cNvPr id="93" name="Text Placeholder 13"/>
          <p:cNvSpPr>
            <a:spLocks noGrp="1"/>
          </p:cNvSpPr>
          <p:nvPr>
            <p:ph type="body" sz="quarter" idx="37" hasCustomPrompt="1"/>
          </p:nvPr>
        </p:nvSpPr>
        <p:spPr>
          <a:xfrm>
            <a:off x="2610855" y="5368479"/>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94" name="Text Placeholder 2"/>
          <p:cNvSpPr>
            <a:spLocks noGrp="1"/>
          </p:cNvSpPr>
          <p:nvPr>
            <p:ph type="body" sz="quarter" idx="38" hasCustomPrompt="1"/>
          </p:nvPr>
        </p:nvSpPr>
        <p:spPr>
          <a:xfrm>
            <a:off x="2610855" y="5124220"/>
            <a:ext cx="1692566" cy="225405"/>
          </a:xfrm>
        </p:spPr>
        <p:txBody>
          <a:bodyPr lIns="0" rIns="0">
            <a:noAutofit/>
          </a:bodyPr>
          <a:lstStyle>
            <a:lvl1pPr marL="7938" indent="0" algn="l">
              <a:buFontTx/>
              <a:buNone/>
              <a:tabLst/>
              <a:defRPr sz="1400" b="1"/>
            </a:lvl1pPr>
          </a:lstStyle>
          <a:p>
            <a:pPr lvl="0"/>
            <a:r>
              <a:rPr lang="en-US" dirty="0"/>
              <a:t>Full Name</a:t>
            </a:r>
          </a:p>
        </p:txBody>
      </p:sp>
      <p:sp>
        <p:nvSpPr>
          <p:cNvPr id="95" name="Text Placeholder 13"/>
          <p:cNvSpPr>
            <a:spLocks noGrp="1"/>
          </p:cNvSpPr>
          <p:nvPr>
            <p:ph type="body" sz="quarter" idx="39" hasCustomPrompt="1"/>
          </p:nvPr>
        </p:nvSpPr>
        <p:spPr>
          <a:xfrm>
            <a:off x="6994234" y="5368479"/>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96" name="Text Placeholder 2"/>
          <p:cNvSpPr>
            <a:spLocks noGrp="1"/>
          </p:cNvSpPr>
          <p:nvPr>
            <p:ph type="body" sz="quarter" idx="40" hasCustomPrompt="1"/>
          </p:nvPr>
        </p:nvSpPr>
        <p:spPr>
          <a:xfrm>
            <a:off x="6994234" y="5124220"/>
            <a:ext cx="1692566" cy="225405"/>
          </a:xfrm>
        </p:spPr>
        <p:txBody>
          <a:bodyPr lIns="0" rIns="0">
            <a:noAutofit/>
          </a:bodyPr>
          <a:lstStyle>
            <a:lvl1pPr marL="7938" indent="0" algn="l">
              <a:buFontTx/>
              <a:buNone/>
              <a:tabLst/>
              <a:defRPr sz="1400" b="1"/>
            </a:lvl1pPr>
          </a:lstStyle>
          <a:p>
            <a:pPr lvl="0"/>
            <a:r>
              <a:rPr lang="en-US" dirty="0"/>
              <a:t>Full Name</a:t>
            </a:r>
          </a:p>
        </p:txBody>
      </p:sp>
      <p:sp>
        <p:nvSpPr>
          <p:cNvPr id="99" name="Picture Placeholder 6"/>
          <p:cNvSpPr>
            <a:spLocks noGrp="1"/>
          </p:cNvSpPr>
          <p:nvPr>
            <p:ph type="pic" sz="quarter" idx="41" hasCustomPrompt="1"/>
          </p:nvPr>
        </p:nvSpPr>
        <p:spPr>
          <a:xfrm>
            <a:off x="4847936" y="2133600"/>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100" name="Text Placeholder 13"/>
          <p:cNvSpPr>
            <a:spLocks noGrp="1"/>
          </p:cNvSpPr>
          <p:nvPr>
            <p:ph type="body" sz="quarter" idx="42" hasCustomPrompt="1"/>
          </p:nvPr>
        </p:nvSpPr>
        <p:spPr>
          <a:xfrm>
            <a:off x="4844435" y="3320001"/>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101" name="Text Placeholder 2"/>
          <p:cNvSpPr>
            <a:spLocks noGrp="1"/>
          </p:cNvSpPr>
          <p:nvPr>
            <p:ph type="body" sz="quarter" idx="43" hasCustomPrompt="1"/>
          </p:nvPr>
        </p:nvSpPr>
        <p:spPr>
          <a:xfrm>
            <a:off x="4844435" y="3075742"/>
            <a:ext cx="1692566" cy="225405"/>
          </a:xfrm>
        </p:spPr>
        <p:txBody>
          <a:bodyPr lIns="0" rIns="0">
            <a:noAutofit/>
          </a:bodyPr>
          <a:lstStyle>
            <a:lvl1pPr marL="7938" indent="0" algn="l">
              <a:buFontTx/>
              <a:buNone/>
              <a:tabLst/>
              <a:defRPr sz="1400" b="1"/>
            </a:lvl1pPr>
          </a:lstStyle>
          <a:p>
            <a:pPr lvl="0"/>
            <a:r>
              <a:rPr lang="en-US" dirty="0"/>
              <a:t>Full Name</a:t>
            </a:r>
          </a:p>
        </p:txBody>
      </p:sp>
      <p:sp>
        <p:nvSpPr>
          <p:cNvPr id="102" name="Picture Placeholder 6"/>
          <p:cNvSpPr>
            <a:spLocks noGrp="1"/>
          </p:cNvSpPr>
          <p:nvPr>
            <p:ph type="pic" sz="quarter" idx="44" hasCustomPrompt="1"/>
          </p:nvPr>
        </p:nvSpPr>
        <p:spPr>
          <a:xfrm>
            <a:off x="4846902" y="4182078"/>
            <a:ext cx="874987" cy="913030"/>
          </a:xfrm>
          <a:solidFill>
            <a:schemeClr val="bg2"/>
          </a:solidFill>
        </p:spPr>
        <p:txBody>
          <a:bodyPr anchor="ctr" anchorCtr="1">
            <a:noAutofit/>
          </a:bodyPr>
          <a:lstStyle>
            <a:lvl1pPr marL="0" indent="0" algn="ctr">
              <a:buFontTx/>
              <a:buNone/>
              <a:defRPr sz="1000" baseline="0"/>
            </a:lvl1pPr>
          </a:lstStyle>
          <a:p>
            <a:r>
              <a:rPr lang="en-US" dirty="0"/>
              <a:t>Professional Portrait</a:t>
            </a:r>
          </a:p>
        </p:txBody>
      </p:sp>
      <p:sp>
        <p:nvSpPr>
          <p:cNvPr id="103" name="Text Placeholder 13"/>
          <p:cNvSpPr>
            <a:spLocks noGrp="1"/>
          </p:cNvSpPr>
          <p:nvPr>
            <p:ph type="body" sz="quarter" idx="45" hasCustomPrompt="1"/>
          </p:nvPr>
        </p:nvSpPr>
        <p:spPr>
          <a:xfrm>
            <a:off x="4845469" y="5368479"/>
            <a:ext cx="1691532" cy="219950"/>
          </a:xfrm>
        </p:spPr>
        <p:txBody>
          <a:bodyPr lIns="0" rIns="0">
            <a:noAutofit/>
          </a:bodyPr>
          <a:lstStyle>
            <a:lvl1pPr marL="12700" indent="0" algn="l">
              <a:buFontTx/>
              <a:buNone/>
              <a:tabLst/>
              <a:defRPr sz="1200" b="1" baseline="0">
                <a:solidFill>
                  <a:schemeClr val="accent1"/>
                </a:solidFill>
              </a:defRPr>
            </a:lvl1pPr>
          </a:lstStyle>
          <a:p>
            <a:pPr lvl="0"/>
            <a:r>
              <a:rPr lang="en-US" dirty="0"/>
              <a:t>Title or Role</a:t>
            </a:r>
          </a:p>
        </p:txBody>
      </p:sp>
      <p:sp>
        <p:nvSpPr>
          <p:cNvPr id="104" name="Text Placeholder 2"/>
          <p:cNvSpPr>
            <a:spLocks noGrp="1"/>
          </p:cNvSpPr>
          <p:nvPr>
            <p:ph type="body" sz="quarter" idx="46" hasCustomPrompt="1"/>
          </p:nvPr>
        </p:nvSpPr>
        <p:spPr>
          <a:xfrm>
            <a:off x="4845469" y="5124220"/>
            <a:ext cx="1692566" cy="225405"/>
          </a:xfrm>
        </p:spPr>
        <p:txBody>
          <a:bodyPr lIns="0" rIns="0">
            <a:noAutofit/>
          </a:bodyPr>
          <a:lstStyle>
            <a:lvl1pPr marL="7938" indent="0" algn="l">
              <a:buFontTx/>
              <a:buNone/>
              <a:tabLst/>
              <a:defRPr sz="1400" b="1"/>
            </a:lvl1pPr>
          </a:lstStyle>
          <a:p>
            <a:pPr lvl="0"/>
            <a:r>
              <a:rPr lang="en-US" dirty="0"/>
              <a:t>Full Name</a:t>
            </a:r>
          </a:p>
        </p:txBody>
      </p:sp>
      <p:sp>
        <p:nvSpPr>
          <p:cNvPr id="105" name="Shape 1219"/>
          <p:cNvSpPr/>
          <p:nvPr userDrawn="1"/>
        </p:nvSpPr>
        <p:spPr>
          <a:xfrm>
            <a:off x="4075267" y="626355"/>
            <a:ext cx="4611534" cy="51296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noAutofit/>
          </a:bodyPr>
          <a:lstStyle/>
          <a:p>
            <a:pPr algn="l">
              <a:defRPr sz="6000">
                <a:latin typeface="Lato Bold"/>
                <a:ea typeface="Lato Bold"/>
                <a:cs typeface="Lato Bold"/>
                <a:sym typeface="Lato Bold"/>
              </a:defRPr>
            </a:pPr>
            <a:r>
              <a:rPr lang="en-US" sz="3000" baseline="0" dirty="0"/>
              <a:t>PROJECT TEAM</a:t>
            </a:r>
            <a:endParaRPr lang="en-US" sz="3000" dirty="0"/>
          </a:p>
        </p:txBody>
      </p:sp>
      <p:pic>
        <p:nvPicPr>
          <p:cNvPr id="106" name="Picture 10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696" y="373844"/>
            <a:ext cx="1220162" cy="1017982"/>
          </a:xfrm>
          <a:prstGeom prst="rect">
            <a:avLst/>
          </a:prstGeom>
        </p:spPr>
      </p:pic>
      <p:sp>
        <p:nvSpPr>
          <p:cNvPr id="29" name="Slide Number Placeholder 5"/>
          <p:cNvSpPr>
            <a:spLocks noGrp="1"/>
          </p:cNvSpPr>
          <p:nvPr>
            <p:ph type="sldNum" sz="quarter" idx="4"/>
          </p:nvPr>
        </p:nvSpPr>
        <p:spPr>
          <a:xfrm>
            <a:off x="4366122" y="6492742"/>
            <a:ext cx="482600" cy="312464"/>
          </a:xfrm>
          <a:prstGeom prst="rect">
            <a:avLst/>
          </a:prstGeom>
        </p:spPr>
        <p:txBody>
          <a:bodyPr>
            <a:noAutofit/>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6248400" y="1219200"/>
            <a:ext cx="2628900" cy="520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buFontTx/>
              <a:buNone/>
            </a:pPr>
            <a:endParaRPr lang="en-US" dirty="0">
              <a:latin typeface="Arial" charset="0"/>
              <a:ea typeface="Arial" charset="0"/>
              <a:cs typeface="Arial" charset="0"/>
            </a:endParaRPr>
          </a:p>
        </p:txBody>
      </p:sp>
      <p:sp>
        <p:nvSpPr>
          <p:cNvPr id="7" name="Picture Placeholder 6"/>
          <p:cNvSpPr>
            <a:spLocks noGrp="1"/>
          </p:cNvSpPr>
          <p:nvPr>
            <p:ph type="pic" sz="quarter" idx="46" hasCustomPrompt="1"/>
          </p:nvPr>
        </p:nvSpPr>
        <p:spPr>
          <a:xfrm>
            <a:off x="6502484" y="2084747"/>
            <a:ext cx="688777" cy="718724"/>
          </a:xfrm>
          <a:solidFill>
            <a:schemeClr val="bg1"/>
          </a:solidFill>
        </p:spPr>
        <p:txBody>
          <a:bodyPr anchor="ctr" anchorCtr="1">
            <a:noAutofit/>
          </a:bodyPr>
          <a:lstStyle>
            <a:lvl1pPr marL="0" indent="0" algn="ctr">
              <a:buFontTx/>
              <a:buNone/>
              <a:defRPr sz="1100" baseline="0">
                <a:latin typeface="Arial" charset="0"/>
                <a:ea typeface="Arial" charset="0"/>
                <a:cs typeface="Arial" charset="0"/>
              </a:defRPr>
            </a:lvl1pPr>
          </a:lstStyle>
          <a:p>
            <a:r>
              <a:rPr lang="en-US" dirty="0"/>
              <a:t>Professional Portrait</a:t>
            </a:r>
          </a:p>
        </p:txBody>
      </p:sp>
      <p:sp>
        <p:nvSpPr>
          <p:cNvPr id="8" name="Text Placeholder 13"/>
          <p:cNvSpPr>
            <a:spLocks noGrp="1"/>
          </p:cNvSpPr>
          <p:nvPr>
            <p:ph type="body" sz="quarter" idx="47" hasCustomPrompt="1"/>
          </p:nvPr>
        </p:nvSpPr>
        <p:spPr>
          <a:xfrm>
            <a:off x="6502484" y="3050625"/>
            <a:ext cx="2106828" cy="215522"/>
          </a:xfrm>
        </p:spPr>
        <p:txBody>
          <a:bodyPr lIns="0" rIns="0" anchor="ctr">
            <a:noAutofit/>
          </a:bodyPr>
          <a:lstStyle>
            <a:lvl1pPr marL="12700" indent="0" algn="l">
              <a:buFontTx/>
              <a:buNone/>
              <a:tabLst/>
              <a:defRPr sz="1100" b="1" baseline="0">
                <a:solidFill>
                  <a:schemeClr val="accent1"/>
                </a:solidFill>
                <a:latin typeface="Arial" charset="0"/>
                <a:ea typeface="Arial" charset="0"/>
                <a:cs typeface="Arial" charset="0"/>
              </a:defRPr>
            </a:lvl1pPr>
          </a:lstStyle>
          <a:p>
            <a:pPr lvl="0"/>
            <a:r>
              <a:rPr lang="en-US" dirty="0"/>
              <a:t>Title or Role</a:t>
            </a:r>
          </a:p>
        </p:txBody>
      </p:sp>
      <p:sp>
        <p:nvSpPr>
          <p:cNvPr id="9" name="Text Placeholder 2"/>
          <p:cNvSpPr>
            <a:spLocks noGrp="1"/>
          </p:cNvSpPr>
          <p:nvPr>
            <p:ph type="body" sz="quarter" idx="48" hasCustomPrompt="1"/>
          </p:nvPr>
        </p:nvSpPr>
        <p:spPr>
          <a:xfrm>
            <a:off x="6502484" y="2832928"/>
            <a:ext cx="2108116" cy="220867"/>
          </a:xfrm>
        </p:spPr>
        <p:txBody>
          <a:bodyPr lIns="0" rIns="0" anchor="ctr">
            <a:noAutofit/>
          </a:bodyPr>
          <a:lstStyle>
            <a:lvl1pPr marL="7938" indent="0" algn="l">
              <a:buFontTx/>
              <a:buNone/>
              <a:tabLst/>
              <a:defRPr sz="1200" b="1">
                <a:latin typeface="Arial" charset="0"/>
                <a:ea typeface="Arial" charset="0"/>
                <a:cs typeface="Arial" charset="0"/>
              </a:defRPr>
            </a:lvl1pPr>
          </a:lstStyle>
          <a:p>
            <a:pPr lvl="0"/>
            <a:r>
              <a:rPr lang="en-US" dirty="0"/>
              <a:t>Full Name</a:t>
            </a:r>
          </a:p>
        </p:txBody>
      </p:sp>
      <p:sp>
        <p:nvSpPr>
          <p:cNvPr id="10" name="Picture Placeholder 6"/>
          <p:cNvSpPr>
            <a:spLocks noGrp="1"/>
          </p:cNvSpPr>
          <p:nvPr>
            <p:ph type="pic" sz="quarter" idx="49" hasCustomPrompt="1"/>
          </p:nvPr>
        </p:nvSpPr>
        <p:spPr>
          <a:xfrm>
            <a:off x="6502484" y="3472192"/>
            <a:ext cx="688777" cy="718724"/>
          </a:xfrm>
          <a:solidFill>
            <a:schemeClr val="bg1"/>
          </a:solidFill>
        </p:spPr>
        <p:txBody>
          <a:bodyPr anchor="ctr" anchorCtr="1">
            <a:noAutofit/>
          </a:bodyPr>
          <a:lstStyle>
            <a:lvl1pPr marL="0" indent="0" algn="ctr">
              <a:buFontTx/>
              <a:buNone/>
              <a:defRPr sz="1100" baseline="0">
                <a:latin typeface="Arial" charset="0"/>
                <a:ea typeface="Arial" charset="0"/>
                <a:cs typeface="Arial" charset="0"/>
              </a:defRPr>
            </a:lvl1pPr>
          </a:lstStyle>
          <a:p>
            <a:r>
              <a:rPr lang="en-US" dirty="0"/>
              <a:t>Professional Portrait</a:t>
            </a:r>
          </a:p>
        </p:txBody>
      </p:sp>
      <p:sp>
        <p:nvSpPr>
          <p:cNvPr id="11" name="Text Placeholder 13"/>
          <p:cNvSpPr>
            <a:spLocks noGrp="1"/>
          </p:cNvSpPr>
          <p:nvPr>
            <p:ph type="body" sz="quarter" idx="50" hasCustomPrompt="1"/>
          </p:nvPr>
        </p:nvSpPr>
        <p:spPr>
          <a:xfrm>
            <a:off x="6502484" y="4438070"/>
            <a:ext cx="2106828" cy="215522"/>
          </a:xfrm>
        </p:spPr>
        <p:txBody>
          <a:bodyPr lIns="0" rIns="0" anchor="ctr">
            <a:noAutofit/>
          </a:bodyPr>
          <a:lstStyle>
            <a:lvl1pPr marL="12700" indent="0" algn="l">
              <a:buFontTx/>
              <a:buNone/>
              <a:tabLst/>
              <a:defRPr sz="1100" b="1" baseline="0">
                <a:solidFill>
                  <a:schemeClr val="accent1"/>
                </a:solidFill>
                <a:latin typeface="Arial" charset="0"/>
                <a:ea typeface="Arial" charset="0"/>
                <a:cs typeface="Arial" charset="0"/>
              </a:defRPr>
            </a:lvl1pPr>
          </a:lstStyle>
          <a:p>
            <a:pPr lvl="0"/>
            <a:r>
              <a:rPr lang="en-US" dirty="0"/>
              <a:t>Title or Role</a:t>
            </a:r>
          </a:p>
        </p:txBody>
      </p:sp>
      <p:sp>
        <p:nvSpPr>
          <p:cNvPr id="12" name="Picture Placeholder 6"/>
          <p:cNvSpPr>
            <a:spLocks noGrp="1"/>
          </p:cNvSpPr>
          <p:nvPr>
            <p:ph type="pic" sz="quarter" idx="52" hasCustomPrompt="1"/>
          </p:nvPr>
        </p:nvSpPr>
        <p:spPr>
          <a:xfrm>
            <a:off x="6502484" y="4929401"/>
            <a:ext cx="688777" cy="718724"/>
          </a:xfrm>
          <a:solidFill>
            <a:schemeClr val="bg1"/>
          </a:solidFill>
        </p:spPr>
        <p:txBody>
          <a:bodyPr anchor="ctr" anchorCtr="1">
            <a:noAutofit/>
          </a:bodyPr>
          <a:lstStyle>
            <a:lvl1pPr marL="0" indent="0" algn="ctr">
              <a:buFontTx/>
              <a:buNone/>
              <a:defRPr sz="1100" baseline="0">
                <a:latin typeface="Arial" charset="0"/>
                <a:ea typeface="Arial" charset="0"/>
                <a:cs typeface="Arial" charset="0"/>
              </a:defRPr>
            </a:lvl1pPr>
          </a:lstStyle>
          <a:p>
            <a:r>
              <a:rPr lang="en-US" dirty="0"/>
              <a:t>Professional Portrait</a:t>
            </a:r>
          </a:p>
        </p:txBody>
      </p:sp>
      <p:sp>
        <p:nvSpPr>
          <p:cNvPr id="13" name="Text Placeholder 13"/>
          <p:cNvSpPr>
            <a:spLocks noGrp="1"/>
          </p:cNvSpPr>
          <p:nvPr>
            <p:ph type="body" sz="quarter" idx="53" hasCustomPrompt="1"/>
          </p:nvPr>
        </p:nvSpPr>
        <p:spPr>
          <a:xfrm>
            <a:off x="6502484" y="5895279"/>
            <a:ext cx="2106828" cy="215522"/>
          </a:xfrm>
        </p:spPr>
        <p:txBody>
          <a:bodyPr lIns="0" rIns="0" anchor="ctr">
            <a:noAutofit/>
          </a:bodyPr>
          <a:lstStyle>
            <a:lvl1pPr marL="12700" indent="0" algn="l">
              <a:buFontTx/>
              <a:buNone/>
              <a:tabLst/>
              <a:defRPr sz="1100" b="1" baseline="0">
                <a:solidFill>
                  <a:schemeClr val="accent1"/>
                </a:solidFill>
                <a:latin typeface="Arial" charset="0"/>
                <a:ea typeface="Arial" charset="0"/>
                <a:cs typeface="Arial" charset="0"/>
              </a:defRPr>
            </a:lvl1pPr>
          </a:lstStyle>
          <a:p>
            <a:pPr lvl="0"/>
            <a:r>
              <a:rPr lang="en-US" dirty="0"/>
              <a:t>Title or Role</a:t>
            </a:r>
          </a:p>
        </p:txBody>
      </p:sp>
      <p:sp>
        <p:nvSpPr>
          <p:cNvPr id="14" name="Text Placeholder 2"/>
          <p:cNvSpPr>
            <a:spLocks noGrp="1"/>
          </p:cNvSpPr>
          <p:nvPr>
            <p:ph type="body" sz="quarter" idx="54" hasCustomPrompt="1"/>
          </p:nvPr>
        </p:nvSpPr>
        <p:spPr>
          <a:xfrm>
            <a:off x="6502484" y="5677582"/>
            <a:ext cx="2108116" cy="220867"/>
          </a:xfrm>
        </p:spPr>
        <p:txBody>
          <a:bodyPr lIns="0" rIns="0" anchor="ctr">
            <a:noAutofit/>
          </a:bodyPr>
          <a:lstStyle>
            <a:lvl1pPr marL="7938" indent="0" algn="l">
              <a:buFontTx/>
              <a:buNone/>
              <a:tabLst/>
              <a:defRPr sz="1200" b="1">
                <a:latin typeface="Arial" charset="0"/>
                <a:ea typeface="Arial" charset="0"/>
                <a:cs typeface="Arial" charset="0"/>
              </a:defRPr>
            </a:lvl1pPr>
          </a:lstStyle>
          <a:p>
            <a:pPr lvl="0"/>
            <a:r>
              <a:rPr lang="en-US" dirty="0"/>
              <a:t>Full Name</a:t>
            </a:r>
          </a:p>
        </p:txBody>
      </p:sp>
      <p:sp>
        <p:nvSpPr>
          <p:cNvPr id="15" name="Text Placeholder 5"/>
          <p:cNvSpPr>
            <a:spLocks noGrp="1"/>
          </p:cNvSpPr>
          <p:nvPr>
            <p:ph type="body" sz="quarter" idx="55" hasCustomPrompt="1"/>
          </p:nvPr>
        </p:nvSpPr>
        <p:spPr>
          <a:xfrm>
            <a:off x="6480245" y="1444168"/>
            <a:ext cx="2208476" cy="511175"/>
          </a:xfrm>
        </p:spPr>
        <p:txBody>
          <a:bodyPr lIns="0" rIns="0">
            <a:noAutofit/>
          </a:bodyPr>
          <a:lstStyle>
            <a:lvl1pPr marL="11113" indent="0">
              <a:buFontTx/>
              <a:buNone/>
              <a:tabLst/>
              <a:defRPr sz="1900" b="1" cap="all" spc="0" baseline="0">
                <a:solidFill>
                  <a:schemeClr val="accent5"/>
                </a:solidFill>
                <a:latin typeface="Arial" charset="0"/>
                <a:ea typeface="Arial" charset="0"/>
                <a:cs typeface="Arial" charset="0"/>
              </a:defRPr>
            </a:lvl1pPr>
          </a:lstStyle>
          <a:p>
            <a:pPr lvl="0"/>
            <a:r>
              <a:rPr lang="en-US" dirty="0"/>
              <a:t>PRINCIPALS</a:t>
            </a:r>
          </a:p>
        </p:txBody>
      </p:sp>
      <p:sp>
        <p:nvSpPr>
          <p:cNvPr id="16" name="Picture Placeholder 2"/>
          <p:cNvSpPr>
            <a:spLocks noGrp="1"/>
          </p:cNvSpPr>
          <p:nvPr>
            <p:ph type="pic" sz="quarter" idx="17" hasCustomPrompt="1"/>
          </p:nvPr>
        </p:nvSpPr>
        <p:spPr>
          <a:xfrm>
            <a:off x="6248400" y="179316"/>
            <a:ext cx="1439068" cy="800100"/>
          </a:xfrm>
          <a:noFill/>
        </p:spPr>
        <p:txBody>
          <a:bodyPr anchor="ctr">
            <a:noAutofit/>
          </a:bodyPr>
          <a:lstStyle>
            <a:lvl1pPr marL="0" indent="0" algn="ctr">
              <a:buFontTx/>
              <a:buNone/>
              <a:defRPr>
                <a:latin typeface="Arial" charset="0"/>
                <a:ea typeface="Arial" charset="0"/>
                <a:cs typeface="Arial" charset="0"/>
              </a:defRPr>
            </a:lvl1pPr>
          </a:lstStyle>
          <a:p>
            <a:r>
              <a:rPr lang="en-US" dirty="0"/>
              <a:t>Client Logo</a:t>
            </a:r>
          </a:p>
        </p:txBody>
      </p:sp>
      <p:sp>
        <p:nvSpPr>
          <p:cNvPr id="17" name="Picture Placeholder 6"/>
          <p:cNvSpPr>
            <a:spLocks noGrp="1"/>
          </p:cNvSpPr>
          <p:nvPr>
            <p:ph type="pic" sz="quarter" idx="16" hasCustomPrompt="1"/>
          </p:nvPr>
        </p:nvSpPr>
        <p:spPr>
          <a:xfrm>
            <a:off x="483265" y="2420754"/>
            <a:ext cx="874987" cy="913030"/>
          </a:xfrm>
          <a:solidFill>
            <a:schemeClr val="bg2"/>
          </a:solidFill>
        </p:spPr>
        <p:txBody>
          <a:bodyPr anchor="ctr" anchorCtr="1">
            <a:noAutofit/>
          </a:bodyPr>
          <a:lstStyle>
            <a:lvl1pPr marL="0" indent="0" algn="ctr">
              <a:buFontTx/>
              <a:buNone/>
              <a:defRPr sz="1000" baseline="0">
                <a:latin typeface="+mj-lt"/>
              </a:defRPr>
            </a:lvl1pPr>
          </a:lstStyle>
          <a:p>
            <a:r>
              <a:rPr lang="en-US" dirty="0"/>
              <a:t>Professional Portrait</a:t>
            </a:r>
          </a:p>
        </p:txBody>
      </p:sp>
      <p:sp>
        <p:nvSpPr>
          <p:cNvPr id="18" name="Picture Placeholder 6"/>
          <p:cNvSpPr>
            <a:spLocks noGrp="1"/>
          </p:cNvSpPr>
          <p:nvPr>
            <p:ph type="pic" sz="quarter" idx="56" hasCustomPrompt="1"/>
          </p:nvPr>
        </p:nvSpPr>
        <p:spPr>
          <a:xfrm>
            <a:off x="506497" y="3612898"/>
            <a:ext cx="688777" cy="718724"/>
          </a:xfrm>
          <a:solidFill>
            <a:schemeClr val="bg2"/>
          </a:solidFill>
        </p:spPr>
        <p:txBody>
          <a:bodyPr anchor="ctr" anchorCtr="1">
            <a:noAutofit/>
          </a:bodyPr>
          <a:lstStyle>
            <a:lvl1pPr marL="0" indent="0" algn="ctr">
              <a:buFontTx/>
              <a:buNone/>
              <a:defRPr sz="1100" baseline="0">
                <a:latin typeface="+mj-lt"/>
              </a:defRPr>
            </a:lvl1pPr>
          </a:lstStyle>
          <a:p>
            <a:r>
              <a:rPr lang="en-US" dirty="0"/>
              <a:t>Professional Portrait</a:t>
            </a:r>
          </a:p>
        </p:txBody>
      </p:sp>
      <p:sp>
        <p:nvSpPr>
          <p:cNvPr id="19" name="Picture Placeholder 6"/>
          <p:cNvSpPr>
            <a:spLocks noGrp="1"/>
          </p:cNvSpPr>
          <p:nvPr>
            <p:ph type="pic" sz="quarter" idx="18" hasCustomPrompt="1"/>
          </p:nvPr>
        </p:nvSpPr>
        <p:spPr>
          <a:xfrm>
            <a:off x="2168405" y="3612898"/>
            <a:ext cx="688777" cy="718724"/>
          </a:xfrm>
          <a:solidFill>
            <a:schemeClr val="bg2"/>
          </a:solidFill>
        </p:spPr>
        <p:txBody>
          <a:bodyPr anchor="ctr" anchorCtr="1">
            <a:noAutofit/>
          </a:bodyPr>
          <a:lstStyle>
            <a:lvl1pPr marL="0" indent="0" algn="ctr">
              <a:buFontTx/>
              <a:buNone/>
              <a:defRPr sz="1100" baseline="0">
                <a:latin typeface="+mj-lt"/>
              </a:defRPr>
            </a:lvl1pPr>
          </a:lstStyle>
          <a:p>
            <a:r>
              <a:rPr lang="en-US" dirty="0"/>
              <a:t>Professional Portrait</a:t>
            </a:r>
          </a:p>
        </p:txBody>
      </p:sp>
      <p:sp>
        <p:nvSpPr>
          <p:cNvPr id="20" name="Picture Placeholder 6"/>
          <p:cNvSpPr>
            <a:spLocks noGrp="1"/>
          </p:cNvSpPr>
          <p:nvPr>
            <p:ph type="pic" sz="quarter" idx="19" hasCustomPrompt="1"/>
          </p:nvPr>
        </p:nvSpPr>
        <p:spPr>
          <a:xfrm>
            <a:off x="3804495" y="3612898"/>
            <a:ext cx="688777" cy="718724"/>
          </a:xfrm>
          <a:solidFill>
            <a:schemeClr val="bg2"/>
          </a:solidFill>
        </p:spPr>
        <p:txBody>
          <a:bodyPr anchor="ctr" anchorCtr="1">
            <a:noAutofit/>
          </a:bodyPr>
          <a:lstStyle>
            <a:lvl1pPr marL="0" indent="0" algn="ctr">
              <a:buFontTx/>
              <a:buNone/>
              <a:defRPr sz="1100" baseline="0">
                <a:latin typeface="+mj-lt"/>
              </a:defRPr>
            </a:lvl1pPr>
          </a:lstStyle>
          <a:p>
            <a:r>
              <a:rPr lang="en-US" dirty="0"/>
              <a:t>Professional Portrait</a:t>
            </a:r>
          </a:p>
        </p:txBody>
      </p:sp>
      <p:sp>
        <p:nvSpPr>
          <p:cNvPr id="21" name="Text Placeholder 13"/>
          <p:cNvSpPr>
            <a:spLocks noGrp="1"/>
          </p:cNvSpPr>
          <p:nvPr>
            <p:ph type="body" sz="quarter" idx="21" hasCustomPrompt="1"/>
          </p:nvPr>
        </p:nvSpPr>
        <p:spPr>
          <a:xfrm>
            <a:off x="506497" y="4588301"/>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22" name="Text Placeholder 2"/>
          <p:cNvSpPr>
            <a:spLocks noGrp="1"/>
          </p:cNvSpPr>
          <p:nvPr>
            <p:ph type="body" sz="quarter" idx="22" hasCustomPrompt="1"/>
          </p:nvPr>
        </p:nvSpPr>
        <p:spPr>
          <a:xfrm>
            <a:off x="506497" y="4370604"/>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23" name="Text Placeholder 13"/>
          <p:cNvSpPr>
            <a:spLocks noGrp="1"/>
          </p:cNvSpPr>
          <p:nvPr>
            <p:ph type="body" sz="quarter" idx="23" hasCustomPrompt="1"/>
          </p:nvPr>
        </p:nvSpPr>
        <p:spPr>
          <a:xfrm>
            <a:off x="1449143" y="2675684"/>
            <a:ext cx="1691532" cy="219950"/>
          </a:xfrm>
        </p:spPr>
        <p:txBody>
          <a:bodyPr lIns="0" rIns="0">
            <a:noAutofit/>
          </a:bodyPr>
          <a:lstStyle>
            <a:lvl1pPr marL="12700" indent="0" algn="l">
              <a:buFontTx/>
              <a:buNone/>
              <a:tabLst/>
              <a:defRPr sz="1200" b="1" baseline="0">
                <a:solidFill>
                  <a:schemeClr val="accent1"/>
                </a:solidFill>
                <a:latin typeface="+mj-lt"/>
              </a:defRPr>
            </a:lvl1pPr>
          </a:lstStyle>
          <a:p>
            <a:pPr lvl="0"/>
            <a:r>
              <a:rPr lang="en-US" dirty="0"/>
              <a:t>Title or Role</a:t>
            </a:r>
          </a:p>
        </p:txBody>
      </p:sp>
      <p:sp>
        <p:nvSpPr>
          <p:cNvPr id="24" name="Text Placeholder 2"/>
          <p:cNvSpPr>
            <a:spLocks noGrp="1"/>
          </p:cNvSpPr>
          <p:nvPr>
            <p:ph type="body" sz="quarter" idx="24" hasCustomPrompt="1"/>
          </p:nvPr>
        </p:nvSpPr>
        <p:spPr>
          <a:xfrm>
            <a:off x="1448604" y="2431425"/>
            <a:ext cx="1692566" cy="225405"/>
          </a:xfrm>
        </p:spPr>
        <p:txBody>
          <a:bodyPr lIns="0" rIns="0">
            <a:noAutofit/>
          </a:bodyPr>
          <a:lstStyle>
            <a:lvl1pPr marL="7938" indent="0" algn="l">
              <a:buFontTx/>
              <a:buNone/>
              <a:tabLst/>
              <a:defRPr sz="1400" b="1">
                <a:latin typeface="+mj-lt"/>
              </a:defRPr>
            </a:lvl1pPr>
          </a:lstStyle>
          <a:p>
            <a:pPr lvl="0"/>
            <a:r>
              <a:rPr lang="en-US" dirty="0"/>
              <a:t>Full Name</a:t>
            </a:r>
          </a:p>
        </p:txBody>
      </p:sp>
      <p:sp>
        <p:nvSpPr>
          <p:cNvPr id="25" name="Text Placeholder 13"/>
          <p:cNvSpPr>
            <a:spLocks noGrp="1"/>
          </p:cNvSpPr>
          <p:nvPr>
            <p:ph type="body" sz="quarter" idx="25" hasCustomPrompt="1"/>
          </p:nvPr>
        </p:nvSpPr>
        <p:spPr>
          <a:xfrm>
            <a:off x="2168405" y="4588301"/>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26" name="Text Placeholder 2"/>
          <p:cNvSpPr>
            <a:spLocks noGrp="1"/>
          </p:cNvSpPr>
          <p:nvPr>
            <p:ph type="body" sz="quarter" idx="26" hasCustomPrompt="1"/>
          </p:nvPr>
        </p:nvSpPr>
        <p:spPr>
          <a:xfrm>
            <a:off x="2168405" y="4370604"/>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27" name="Text Placeholder 13"/>
          <p:cNvSpPr>
            <a:spLocks noGrp="1"/>
          </p:cNvSpPr>
          <p:nvPr>
            <p:ph type="body" sz="quarter" idx="27" hasCustomPrompt="1"/>
          </p:nvPr>
        </p:nvSpPr>
        <p:spPr>
          <a:xfrm>
            <a:off x="3804495" y="4588301"/>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28" name="Text Placeholder 2"/>
          <p:cNvSpPr>
            <a:spLocks noGrp="1"/>
          </p:cNvSpPr>
          <p:nvPr>
            <p:ph type="body" sz="quarter" idx="28" hasCustomPrompt="1"/>
          </p:nvPr>
        </p:nvSpPr>
        <p:spPr>
          <a:xfrm>
            <a:off x="3804495" y="4370604"/>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29" name="Picture Placeholder 6"/>
          <p:cNvSpPr>
            <a:spLocks noGrp="1"/>
          </p:cNvSpPr>
          <p:nvPr>
            <p:ph type="pic" sz="quarter" idx="31" hasCustomPrompt="1"/>
          </p:nvPr>
        </p:nvSpPr>
        <p:spPr>
          <a:xfrm>
            <a:off x="506497" y="5199592"/>
            <a:ext cx="688777" cy="718724"/>
          </a:xfrm>
          <a:solidFill>
            <a:schemeClr val="bg2"/>
          </a:solidFill>
        </p:spPr>
        <p:txBody>
          <a:bodyPr anchor="ctr" anchorCtr="1">
            <a:noAutofit/>
          </a:bodyPr>
          <a:lstStyle>
            <a:lvl1pPr marL="0" indent="0" algn="ctr">
              <a:buFontTx/>
              <a:buNone/>
              <a:defRPr sz="1100" baseline="0">
                <a:latin typeface="+mj-lt"/>
              </a:defRPr>
            </a:lvl1pPr>
          </a:lstStyle>
          <a:p>
            <a:r>
              <a:rPr lang="en-US" dirty="0"/>
              <a:t>Professional Portrait</a:t>
            </a:r>
          </a:p>
        </p:txBody>
      </p:sp>
      <p:sp>
        <p:nvSpPr>
          <p:cNvPr id="30" name="Picture Placeholder 6"/>
          <p:cNvSpPr>
            <a:spLocks noGrp="1"/>
          </p:cNvSpPr>
          <p:nvPr>
            <p:ph type="pic" sz="quarter" idx="32" hasCustomPrompt="1"/>
          </p:nvPr>
        </p:nvSpPr>
        <p:spPr>
          <a:xfrm>
            <a:off x="2168405" y="5199592"/>
            <a:ext cx="688777" cy="718724"/>
          </a:xfrm>
          <a:solidFill>
            <a:schemeClr val="bg2"/>
          </a:solidFill>
        </p:spPr>
        <p:txBody>
          <a:bodyPr anchor="ctr" anchorCtr="1">
            <a:noAutofit/>
          </a:bodyPr>
          <a:lstStyle>
            <a:lvl1pPr marL="0" indent="0" algn="ctr">
              <a:buFontTx/>
              <a:buNone/>
              <a:defRPr sz="1100" baseline="0">
                <a:latin typeface="+mj-lt"/>
              </a:defRPr>
            </a:lvl1pPr>
          </a:lstStyle>
          <a:p>
            <a:r>
              <a:rPr lang="en-US" dirty="0"/>
              <a:t>Professional Portrait</a:t>
            </a:r>
          </a:p>
        </p:txBody>
      </p:sp>
      <p:sp>
        <p:nvSpPr>
          <p:cNvPr id="31" name="Text Placeholder 13"/>
          <p:cNvSpPr>
            <a:spLocks noGrp="1"/>
          </p:cNvSpPr>
          <p:nvPr>
            <p:ph type="body" sz="quarter" idx="35" hasCustomPrompt="1"/>
          </p:nvPr>
        </p:nvSpPr>
        <p:spPr>
          <a:xfrm>
            <a:off x="506497" y="6174995"/>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32" name="Text Placeholder 2"/>
          <p:cNvSpPr>
            <a:spLocks noGrp="1"/>
          </p:cNvSpPr>
          <p:nvPr>
            <p:ph type="body" sz="quarter" idx="36" hasCustomPrompt="1"/>
          </p:nvPr>
        </p:nvSpPr>
        <p:spPr>
          <a:xfrm>
            <a:off x="506497" y="5957298"/>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33" name="Text Placeholder 13"/>
          <p:cNvSpPr>
            <a:spLocks noGrp="1"/>
          </p:cNvSpPr>
          <p:nvPr>
            <p:ph type="body" sz="quarter" idx="37" hasCustomPrompt="1"/>
          </p:nvPr>
        </p:nvSpPr>
        <p:spPr>
          <a:xfrm>
            <a:off x="2168405" y="6174995"/>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34" name="Text Placeholder 2"/>
          <p:cNvSpPr>
            <a:spLocks noGrp="1"/>
          </p:cNvSpPr>
          <p:nvPr>
            <p:ph type="body" sz="quarter" idx="38" hasCustomPrompt="1"/>
          </p:nvPr>
        </p:nvSpPr>
        <p:spPr>
          <a:xfrm>
            <a:off x="2168405" y="5957298"/>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35" name="Text Placeholder 13"/>
          <p:cNvSpPr>
            <a:spLocks noGrp="1"/>
          </p:cNvSpPr>
          <p:nvPr>
            <p:ph type="body" sz="quarter" idx="39" hasCustomPrompt="1"/>
          </p:nvPr>
        </p:nvSpPr>
        <p:spPr>
          <a:xfrm>
            <a:off x="3804495" y="6174995"/>
            <a:ext cx="1331549" cy="173141"/>
          </a:xfrm>
        </p:spPr>
        <p:txBody>
          <a:bodyPr lIns="0" rIns="0" anchor="ctr">
            <a:noAutofit/>
          </a:bodyPr>
          <a:lstStyle>
            <a:lvl1pPr marL="12700" indent="0" algn="l">
              <a:buFontTx/>
              <a:buNone/>
              <a:tabLst/>
              <a:defRPr sz="1100" b="1" baseline="0">
                <a:solidFill>
                  <a:schemeClr val="accent1"/>
                </a:solidFill>
                <a:latin typeface="+mj-lt"/>
              </a:defRPr>
            </a:lvl1pPr>
          </a:lstStyle>
          <a:p>
            <a:pPr lvl="0"/>
            <a:r>
              <a:rPr lang="en-US" dirty="0"/>
              <a:t>Title or Role</a:t>
            </a:r>
          </a:p>
        </p:txBody>
      </p:sp>
      <p:sp>
        <p:nvSpPr>
          <p:cNvPr id="36" name="Text Placeholder 2"/>
          <p:cNvSpPr>
            <a:spLocks noGrp="1"/>
          </p:cNvSpPr>
          <p:nvPr>
            <p:ph type="body" sz="quarter" idx="40" hasCustomPrompt="1"/>
          </p:nvPr>
        </p:nvSpPr>
        <p:spPr>
          <a:xfrm>
            <a:off x="3804495" y="5957298"/>
            <a:ext cx="1332363" cy="177435"/>
          </a:xfrm>
        </p:spPr>
        <p:txBody>
          <a:bodyPr lIns="0" rIns="0" anchor="ctr">
            <a:noAutofit/>
          </a:bodyPr>
          <a:lstStyle>
            <a:lvl1pPr marL="7938" indent="0" algn="l">
              <a:buFontTx/>
              <a:buNone/>
              <a:tabLst/>
              <a:defRPr sz="1200" b="1">
                <a:latin typeface="+mj-lt"/>
              </a:defRPr>
            </a:lvl1pPr>
          </a:lstStyle>
          <a:p>
            <a:pPr lvl="0"/>
            <a:r>
              <a:rPr lang="en-US" dirty="0"/>
              <a:t>Full Name</a:t>
            </a:r>
          </a:p>
        </p:txBody>
      </p:sp>
      <p:sp>
        <p:nvSpPr>
          <p:cNvPr id="37" name="Text Placeholder 5"/>
          <p:cNvSpPr>
            <a:spLocks noGrp="1"/>
          </p:cNvSpPr>
          <p:nvPr>
            <p:ph type="body" sz="quarter" idx="43" hasCustomPrompt="1"/>
          </p:nvPr>
        </p:nvSpPr>
        <p:spPr>
          <a:xfrm>
            <a:off x="480893" y="2057400"/>
            <a:ext cx="3323602" cy="285660"/>
          </a:xfrm>
        </p:spPr>
        <p:txBody>
          <a:bodyPr lIns="0" rIns="0">
            <a:noAutofit/>
          </a:bodyPr>
          <a:lstStyle>
            <a:lvl1pPr marL="11113" indent="0">
              <a:buFontTx/>
              <a:buNone/>
              <a:tabLst/>
              <a:defRPr sz="1800" b="1" cap="all" spc="0" baseline="0">
                <a:solidFill>
                  <a:schemeClr val="accent5"/>
                </a:solidFill>
                <a:latin typeface="+mj-lt"/>
              </a:defRPr>
            </a:lvl1pPr>
          </a:lstStyle>
          <a:p>
            <a:pPr lvl="0"/>
            <a:r>
              <a:rPr lang="en-US" dirty="0"/>
              <a:t>Project Lead:</a:t>
            </a:r>
          </a:p>
        </p:txBody>
      </p:sp>
      <p:pic>
        <p:nvPicPr>
          <p:cNvPr id="38" name="Picture 3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3696" y="373844"/>
            <a:ext cx="1220162" cy="1017982"/>
          </a:xfrm>
          <a:prstGeom prst="rect">
            <a:avLst/>
          </a:prstGeom>
        </p:spPr>
      </p:pic>
    </p:spTree>
    <p:extLst>
      <p:ext uri="{BB962C8B-B14F-4D97-AF65-F5344CB8AC3E}">
        <p14:creationId xmlns:p14="http://schemas.microsoft.com/office/powerpoint/2010/main" val="1320469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8" name="Picture Placeholder 9"/>
          <p:cNvSpPr>
            <a:spLocks noGrp="1"/>
          </p:cNvSpPr>
          <p:nvPr>
            <p:ph type="pic" sz="quarter" idx="13" hasCustomPrompt="1"/>
          </p:nvPr>
        </p:nvSpPr>
        <p:spPr>
          <a:xfrm>
            <a:off x="943149" y="1636576"/>
            <a:ext cx="1431384" cy="686168"/>
          </a:xfrm>
          <a:noFill/>
        </p:spPr>
        <p:txBody>
          <a:bodyPr anchor="b">
            <a:normAutofit/>
          </a:bodyPr>
          <a:lstStyle>
            <a:lvl1pPr marL="0" indent="0" algn="ctr">
              <a:buNone/>
              <a:defRPr sz="1400"/>
            </a:lvl1pPr>
          </a:lstStyle>
          <a:p>
            <a:r>
              <a:rPr lang="en-US" dirty="0"/>
              <a:t>logo</a:t>
            </a:r>
          </a:p>
        </p:txBody>
      </p:sp>
      <p:sp>
        <p:nvSpPr>
          <p:cNvPr id="9" name="Picture Placeholder 9"/>
          <p:cNvSpPr>
            <a:spLocks noGrp="1"/>
          </p:cNvSpPr>
          <p:nvPr>
            <p:ph type="pic" sz="quarter" idx="14" hasCustomPrompt="1"/>
          </p:nvPr>
        </p:nvSpPr>
        <p:spPr>
          <a:xfrm>
            <a:off x="4784783" y="1636576"/>
            <a:ext cx="1431384" cy="686168"/>
          </a:xfrm>
          <a:noFill/>
        </p:spPr>
        <p:txBody>
          <a:bodyPr anchor="b">
            <a:normAutofit/>
          </a:bodyPr>
          <a:lstStyle>
            <a:lvl1pPr marL="0" indent="0" algn="ctr">
              <a:buNone/>
              <a:defRPr sz="1400"/>
            </a:lvl1pPr>
          </a:lstStyle>
          <a:p>
            <a:r>
              <a:rPr lang="en-US" dirty="0"/>
              <a:t>logo</a:t>
            </a:r>
          </a:p>
        </p:txBody>
      </p:sp>
      <p:sp>
        <p:nvSpPr>
          <p:cNvPr id="10" name="Picture Placeholder 9"/>
          <p:cNvSpPr>
            <a:spLocks noGrp="1"/>
          </p:cNvSpPr>
          <p:nvPr>
            <p:ph type="pic" sz="quarter" idx="21" hasCustomPrompt="1"/>
          </p:nvPr>
        </p:nvSpPr>
        <p:spPr>
          <a:xfrm>
            <a:off x="2863966" y="1636576"/>
            <a:ext cx="1431384" cy="686168"/>
          </a:xfrm>
          <a:noFill/>
        </p:spPr>
        <p:txBody>
          <a:bodyPr anchor="b">
            <a:normAutofit/>
          </a:bodyPr>
          <a:lstStyle>
            <a:lvl1pPr marL="0" indent="0" algn="ctr">
              <a:buNone/>
              <a:defRPr sz="1400"/>
            </a:lvl1pPr>
          </a:lstStyle>
          <a:p>
            <a:r>
              <a:rPr lang="en-US" dirty="0"/>
              <a:t>logo</a:t>
            </a:r>
          </a:p>
        </p:txBody>
      </p:sp>
      <p:sp>
        <p:nvSpPr>
          <p:cNvPr id="11" name="Picture Placeholder 9"/>
          <p:cNvSpPr>
            <a:spLocks noGrp="1"/>
          </p:cNvSpPr>
          <p:nvPr>
            <p:ph type="pic" sz="quarter" idx="22" hasCustomPrompt="1"/>
          </p:nvPr>
        </p:nvSpPr>
        <p:spPr>
          <a:xfrm>
            <a:off x="6705600" y="1636576"/>
            <a:ext cx="1431384" cy="686168"/>
          </a:xfrm>
          <a:noFill/>
        </p:spPr>
        <p:txBody>
          <a:bodyPr anchor="b">
            <a:normAutofit/>
          </a:bodyPr>
          <a:lstStyle>
            <a:lvl1pPr marL="0" indent="0" algn="ctr">
              <a:buNone/>
              <a:defRPr sz="1400"/>
            </a:lvl1pPr>
          </a:lstStyle>
          <a:p>
            <a:r>
              <a:rPr lang="en-US" dirty="0"/>
              <a:t>logo</a:t>
            </a:r>
          </a:p>
        </p:txBody>
      </p:sp>
      <p:sp>
        <p:nvSpPr>
          <p:cNvPr id="12" name="Picture Placeholder 9"/>
          <p:cNvSpPr>
            <a:spLocks noGrp="1"/>
          </p:cNvSpPr>
          <p:nvPr>
            <p:ph type="pic" sz="quarter" idx="24" hasCustomPrompt="1"/>
          </p:nvPr>
        </p:nvSpPr>
        <p:spPr>
          <a:xfrm>
            <a:off x="943149" y="2791452"/>
            <a:ext cx="1431384" cy="686168"/>
          </a:xfrm>
          <a:noFill/>
        </p:spPr>
        <p:txBody>
          <a:bodyPr anchor="b">
            <a:normAutofit/>
          </a:bodyPr>
          <a:lstStyle>
            <a:lvl1pPr marL="0" indent="0" algn="ctr">
              <a:buNone/>
              <a:defRPr sz="1400"/>
            </a:lvl1pPr>
          </a:lstStyle>
          <a:p>
            <a:r>
              <a:rPr lang="en-US" dirty="0"/>
              <a:t>logo</a:t>
            </a:r>
          </a:p>
        </p:txBody>
      </p:sp>
      <p:sp>
        <p:nvSpPr>
          <p:cNvPr id="13" name="Picture Placeholder 9"/>
          <p:cNvSpPr>
            <a:spLocks noGrp="1"/>
          </p:cNvSpPr>
          <p:nvPr>
            <p:ph type="pic" sz="quarter" idx="25" hasCustomPrompt="1"/>
          </p:nvPr>
        </p:nvSpPr>
        <p:spPr>
          <a:xfrm>
            <a:off x="4784783" y="2791452"/>
            <a:ext cx="1431384" cy="686168"/>
          </a:xfrm>
          <a:noFill/>
        </p:spPr>
        <p:txBody>
          <a:bodyPr anchor="b">
            <a:normAutofit/>
          </a:bodyPr>
          <a:lstStyle>
            <a:lvl1pPr marL="0" indent="0" algn="ctr">
              <a:buNone/>
              <a:defRPr sz="1400"/>
            </a:lvl1pPr>
          </a:lstStyle>
          <a:p>
            <a:r>
              <a:rPr lang="en-US" dirty="0"/>
              <a:t>logo</a:t>
            </a:r>
          </a:p>
        </p:txBody>
      </p:sp>
      <p:sp>
        <p:nvSpPr>
          <p:cNvPr id="14" name="Picture Placeholder 9"/>
          <p:cNvSpPr>
            <a:spLocks noGrp="1"/>
          </p:cNvSpPr>
          <p:nvPr>
            <p:ph type="pic" sz="quarter" idx="28" hasCustomPrompt="1"/>
          </p:nvPr>
        </p:nvSpPr>
        <p:spPr>
          <a:xfrm>
            <a:off x="2863966" y="2791452"/>
            <a:ext cx="1431384" cy="686168"/>
          </a:xfrm>
          <a:noFill/>
        </p:spPr>
        <p:txBody>
          <a:bodyPr anchor="b">
            <a:normAutofit/>
          </a:bodyPr>
          <a:lstStyle>
            <a:lvl1pPr marL="0" indent="0" algn="ctr">
              <a:buNone/>
              <a:defRPr sz="1400"/>
            </a:lvl1pPr>
          </a:lstStyle>
          <a:p>
            <a:r>
              <a:rPr lang="en-US" dirty="0"/>
              <a:t>logo</a:t>
            </a:r>
          </a:p>
        </p:txBody>
      </p:sp>
      <p:sp>
        <p:nvSpPr>
          <p:cNvPr id="15" name="Picture Placeholder 9"/>
          <p:cNvSpPr>
            <a:spLocks noGrp="1"/>
          </p:cNvSpPr>
          <p:nvPr>
            <p:ph type="pic" sz="quarter" idx="29" hasCustomPrompt="1"/>
          </p:nvPr>
        </p:nvSpPr>
        <p:spPr>
          <a:xfrm>
            <a:off x="6705600" y="2791452"/>
            <a:ext cx="1431384" cy="686168"/>
          </a:xfrm>
          <a:noFill/>
        </p:spPr>
        <p:txBody>
          <a:bodyPr anchor="b">
            <a:normAutofit/>
          </a:bodyPr>
          <a:lstStyle>
            <a:lvl1pPr marL="0" indent="0" algn="ctr">
              <a:buNone/>
              <a:defRPr sz="1400"/>
            </a:lvl1pPr>
          </a:lstStyle>
          <a:p>
            <a:r>
              <a:rPr lang="en-US" dirty="0"/>
              <a:t>logo</a:t>
            </a:r>
          </a:p>
        </p:txBody>
      </p:sp>
      <p:sp>
        <p:nvSpPr>
          <p:cNvPr id="16" name="Picture Placeholder 9"/>
          <p:cNvSpPr>
            <a:spLocks noGrp="1"/>
          </p:cNvSpPr>
          <p:nvPr>
            <p:ph type="pic" sz="quarter" idx="31" hasCustomPrompt="1"/>
          </p:nvPr>
        </p:nvSpPr>
        <p:spPr>
          <a:xfrm>
            <a:off x="943149" y="3959079"/>
            <a:ext cx="1431384" cy="686168"/>
          </a:xfrm>
          <a:noFill/>
        </p:spPr>
        <p:txBody>
          <a:bodyPr anchor="b">
            <a:normAutofit/>
          </a:bodyPr>
          <a:lstStyle>
            <a:lvl1pPr marL="0" indent="0" algn="ctr">
              <a:buNone/>
              <a:defRPr sz="1400"/>
            </a:lvl1pPr>
          </a:lstStyle>
          <a:p>
            <a:r>
              <a:rPr lang="en-US" dirty="0"/>
              <a:t>logo</a:t>
            </a:r>
          </a:p>
        </p:txBody>
      </p:sp>
      <p:sp>
        <p:nvSpPr>
          <p:cNvPr id="17" name="Picture Placeholder 9"/>
          <p:cNvSpPr>
            <a:spLocks noGrp="1"/>
          </p:cNvSpPr>
          <p:nvPr>
            <p:ph type="pic" sz="quarter" idx="32" hasCustomPrompt="1"/>
          </p:nvPr>
        </p:nvSpPr>
        <p:spPr>
          <a:xfrm>
            <a:off x="4784783" y="3959079"/>
            <a:ext cx="1431384" cy="686168"/>
          </a:xfrm>
          <a:noFill/>
        </p:spPr>
        <p:txBody>
          <a:bodyPr anchor="b">
            <a:normAutofit/>
          </a:bodyPr>
          <a:lstStyle>
            <a:lvl1pPr marL="0" indent="0" algn="ctr">
              <a:buNone/>
              <a:defRPr sz="1400"/>
            </a:lvl1pPr>
          </a:lstStyle>
          <a:p>
            <a:r>
              <a:rPr lang="en-US" dirty="0"/>
              <a:t>logo</a:t>
            </a:r>
          </a:p>
        </p:txBody>
      </p:sp>
      <p:sp>
        <p:nvSpPr>
          <p:cNvPr id="18" name="Picture Placeholder 9"/>
          <p:cNvSpPr>
            <a:spLocks noGrp="1"/>
          </p:cNvSpPr>
          <p:nvPr>
            <p:ph type="pic" sz="quarter" idx="35" hasCustomPrompt="1"/>
          </p:nvPr>
        </p:nvSpPr>
        <p:spPr>
          <a:xfrm>
            <a:off x="2863966" y="3959079"/>
            <a:ext cx="1431384" cy="686168"/>
          </a:xfrm>
          <a:noFill/>
        </p:spPr>
        <p:txBody>
          <a:bodyPr anchor="b">
            <a:normAutofit/>
          </a:bodyPr>
          <a:lstStyle>
            <a:lvl1pPr marL="0" indent="0" algn="ctr">
              <a:buNone/>
              <a:defRPr sz="1400"/>
            </a:lvl1pPr>
          </a:lstStyle>
          <a:p>
            <a:r>
              <a:rPr lang="en-US" dirty="0"/>
              <a:t>logo</a:t>
            </a:r>
          </a:p>
        </p:txBody>
      </p:sp>
      <p:sp>
        <p:nvSpPr>
          <p:cNvPr id="19" name="Picture Placeholder 9"/>
          <p:cNvSpPr>
            <a:spLocks noGrp="1"/>
          </p:cNvSpPr>
          <p:nvPr>
            <p:ph type="pic" sz="quarter" idx="36" hasCustomPrompt="1"/>
          </p:nvPr>
        </p:nvSpPr>
        <p:spPr>
          <a:xfrm>
            <a:off x="6705600" y="3959079"/>
            <a:ext cx="1431384" cy="686168"/>
          </a:xfrm>
          <a:noFill/>
        </p:spPr>
        <p:txBody>
          <a:bodyPr anchor="b">
            <a:normAutofit/>
          </a:bodyPr>
          <a:lstStyle>
            <a:lvl1pPr marL="0" indent="0" algn="ctr">
              <a:buNone/>
              <a:defRPr sz="1400"/>
            </a:lvl1pPr>
          </a:lstStyle>
          <a:p>
            <a:r>
              <a:rPr lang="en-US" dirty="0"/>
              <a:t>logo</a:t>
            </a:r>
          </a:p>
        </p:txBody>
      </p:sp>
      <p:sp>
        <p:nvSpPr>
          <p:cNvPr id="20" name="Picture Placeholder 9"/>
          <p:cNvSpPr>
            <a:spLocks noGrp="1"/>
          </p:cNvSpPr>
          <p:nvPr>
            <p:ph type="pic" sz="quarter" idx="38" hasCustomPrompt="1"/>
          </p:nvPr>
        </p:nvSpPr>
        <p:spPr>
          <a:xfrm>
            <a:off x="943149" y="5082715"/>
            <a:ext cx="1431384" cy="686168"/>
          </a:xfrm>
          <a:noFill/>
        </p:spPr>
        <p:txBody>
          <a:bodyPr anchor="b">
            <a:normAutofit/>
          </a:bodyPr>
          <a:lstStyle>
            <a:lvl1pPr marL="0" indent="0" algn="ctr">
              <a:buNone/>
              <a:defRPr sz="1400"/>
            </a:lvl1pPr>
          </a:lstStyle>
          <a:p>
            <a:r>
              <a:rPr lang="en-US" dirty="0"/>
              <a:t>logo</a:t>
            </a:r>
          </a:p>
        </p:txBody>
      </p:sp>
      <p:sp>
        <p:nvSpPr>
          <p:cNvPr id="21" name="Picture Placeholder 9"/>
          <p:cNvSpPr>
            <a:spLocks noGrp="1"/>
          </p:cNvSpPr>
          <p:nvPr>
            <p:ph type="pic" sz="quarter" idx="39" hasCustomPrompt="1"/>
          </p:nvPr>
        </p:nvSpPr>
        <p:spPr>
          <a:xfrm>
            <a:off x="4784783" y="5082715"/>
            <a:ext cx="1431384" cy="686168"/>
          </a:xfrm>
          <a:noFill/>
        </p:spPr>
        <p:txBody>
          <a:bodyPr anchor="b">
            <a:normAutofit/>
          </a:bodyPr>
          <a:lstStyle>
            <a:lvl1pPr marL="0" indent="0" algn="ctr">
              <a:buNone/>
              <a:defRPr sz="1400"/>
            </a:lvl1pPr>
          </a:lstStyle>
          <a:p>
            <a:r>
              <a:rPr lang="en-US" dirty="0"/>
              <a:t>logo</a:t>
            </a:r>
          </a:p>
        </p:txBody>
      </p:sp>
      <p:sp>
        <p:nvSpPr>
          <p:cNvPr id="22" name="Picture Placeholder 9"/>
          <p:cNvSpPr>
            <a:spLocks noGrp="1"/>
          </p:cNvSpPr>
          <p:nvPr>
            <p:ph type="pic" sz="quarter" idx="42" hasCustomPrompt="1"/>
          </p:nvPr>
        </p:nvSpPr>
        <p:spPr>
          <a:xfrm>
            <a:off x="2863966" y="5082715"/>
            <a:ext cx="1431384" cy="686168"/>
          </a:xfrm>
          <a:noFill/>
        </p:spPr>
        <p:txBody>
          <a:bodyPr anchor="b">
            <a:normAutofit/>
          </a:bodyPr>
          <a:lstStyle>
            <a:lvl1pPr marL="0" indent="0" algn="ctr">
              <a:buNone/>
              <a:defRPr sz="1400"/>
            </a:lvl1pPr>
          </a:lstStyle>
          <a:p>
            <a:r>
              <a:rPr lang="en-US" dirty="0"/>
              <a:t>logo</a:t>
            </a:r>
          </a:p>
        </p:txBody>
      </p:sp>
      <p:sp>
        <p:nvSpPr>
          <p:cNvPr id="23" name="Picture Placeholder 9"/>
          <p:cNvSpPr>
            <a:spLocks noGrp="1"/>
          </p:cNvSpPr>
          <p:nvPr>
            <p:ph type="pic" sz="quarter" idx="43" hasCustomPrompt="1"/>
          </p:nvPr>
        </p:nvSpPr>
        <p:spPr>
          <a:xfrm>
            <a:off x="6705600" y="5082715"/>
            <a:ext cx="1431384" cy="686168"/>
          </a:xfrm>
          <a:noFill/>
        </p:spPr>
        <p:txBody>
          <a:bodyPr anchor="b">
            <a:normAutofit/>
          </a:bodyPr>
          <a:lstStyle>
            <a:lvl1pPr marL="0" indent="0" algn="ctr">
              <a:buNone/>
              <a:defRPr sz="1400"/>
            </a:lvl1pPr>
          </a:lstStyle>
          <a:p>
            <a:r>
              <a:rPr lang="en-US" dirty="0"/>
              <a:t>logo</a:t>
            </a:r>
          </a:p>
        </p:txBody>
      </p:sp>
      <p:sp>
        <p:nvSpPr>
          <p:cNvPr id="24"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Client Logo Slide </a:t>
            </a:r>
          </a:p>
        </p:txBody>
      </p:sp>
      <p:sp>
        <p:nvSpPr>
          <p:cNvPr id="25"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26"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1">
    <p:spTree>
      <p:nvGrpSpPr>
        <p:cNvPr id="1" name=""/>
        <p:cNvGrpSpPr/>
        <p:nvPr/>
      </p:nvGrpSpPr>
      <p:grpSpPr>
        <a:xfrm>
          <a:off x="0" y="0"/>
          <a:ext cx="0" cy="0"/>
          <a:chOff x="0" y="0"/>
          <a:chExt cx="0" cy="0"/>
        </a:xfrm>
      </p:grpSpPr>
      <p:sp>
        <p:nvSpPr>
          <p:cNvPr id="8" name="Rectangle 7"/>
          <p:cNvSpPr/>
          <p:nvPr userDrawn="1"/>
        </p:nvSpPr>
        <p:spPr>
          <a:xfrm rot="10800000">
            <a:off x="457199" y="6355078"/>
            <a:ext cx="8229602" cy="45721"/>
          </a:xfrm>
          <a:prstGeom prst="rect">
            <a:avLst/>
          </a:prstGeom>
          <a:gradFill>
            <a:gsLst>
              <a:gs pos="0">
                <a:srgbClr val="CFDE00"/>
              </a:gs>
              <a:gs pos="83000">
                <a:srgbClr val="3EB049">
                  <a:lumMod val="9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___</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199" y="6461258"/>
            <a:ext cx="1240367" cy="343948"/>
          </a:xfrm>
          <a:prstGeom prst="rect">
            <a:avLst/>
          </a:prstGeom>
        </p:spPr>
      </p:pic>
      <p:sp>
        <p:nvSpPr>
          <p:cNvPr id="12" name="Title 1"/>
          <p:cNvSpPr>
            <a:spLocks noGrp="1"/>
          </p:cNvSpPr>
          <p:nvPr>
            <p:ph type="ctrTitle" hasCustomPrompt="1"/>
          </p:nvPr>
        </p:nvSpPr>
        <p:spPr>
          <a:xfrm>
            <a:off x="457201" y="1371600"/>
            <a:ext cx="8229600" cy="2796383"/>
          </a:xfrm>
        </p:spPr>
        <p:txBody>
          <a:bodyPr lIns="0" tIns="0" rIns="0" bIns="0" anchor="b">
            <a:noAutofit/>
          </a:bodyPr>
          <a:lstStyle>
            <a:lvl1pPr algn="l">
              <a:defRPr sz="5400" spc="-200" baseline="0">
                <a:solidFill>
                  <a:schemeClr val="tx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id </a:t>
            </a:r>
            <a:r>
              <a:rPr lang="en-US" dirty="0" err="1"/>
              <a:t>justo</a:t>
            </a:r>
            <a:r>
              <a:rPr lang="en-US" dirty="0"/>
              <a:t> magna.”</a:t>
            </a:r>
            <a:br>
              <a:rPr lang="en-US" dirty="0"/>
            </a:br>
            <a:r>
              <a:rPr lang="en-US" dirty="0"/>
              <a:t> </a:t>
            </a:r>
          </a:p>
        </p:txBody>
      </p:sp>
      <p:sp>
        <p:nvSpPr>
          <p:cNvPr id="13" name="Text Placeholder 11"/>
          <p:cNvSpPr>
            <a:spLocks noGrp="1"/>
          </p:cNvSpPr>
          <p:nvPr>
            <p:ph type="body" sz="quarter" idx="13" hasCustomPrompt="1"/>
          </p:nvPr>
        </p:nvSpPr>
        <p:spPr>
          <a:xfrm>
            <a:off x="457200" y="5035843"/>
            <a:ext cx="2750234" cy="374357"/>
          </a:xfrm>
        </p:spPr>
        <p:txBody>
          <a:bodyPr lIns="0" tIns="0" rIns="0" bIns="0">
            <a:noAutofit/>
          </a:bodyPr>
          <a:lstStyle>
            <a:lvl1pPr marL="0" indent="0">
              <a:buNone/>
              <a:defRPr sz="1800" b="1">
                <a:solidFill>
                  <a:schemeClr val="accent1"/>
                </a:solidFill>
              </a:defRPr>
            </a:lvl1pPr>
          </a:lstStyle>
          <a:p>
            <a:r>
              <a:rPr lang="en-US" dirty="0"/>
              <a:t>-</a:t>
            </a:r>
            <a:r>
              <a:rPr lang="en-US" baseline="0" dirty="0"/>
              <a:t> Source of quote</a:t>
            </a:r>
            <a:endParaRPr lang="en-US" dirty="0"/>
          </a:p>
        </p:txBody>
      </p:sp>
      <p:sp>
        <p:nvSpPr>
          <p:cNvPr id="7"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4" name="Rectangle 13"/>
          <p:cNvSpPr/>
          <p:nvPr userDrawn="1"/>
        </p:nvSpPr>
        <p:spPr>
          <a:xfrm>
            <a:off x="-16933" y="0"/>
            <a:ext cx="9160933" cy="6874933"/>
          </a:xfrm>
          <a:prstGeom prst="rect">
            <a:avLst/>
          </a:prstGeom>
          <a:gradFill>
            <a:gsLst>
              <a:gs pos="0">
                <a:srgbClr val="96C93D"/>
              </a:gs>
              <a:gs pos="83000">
                <a:srgbClr val="3EB049">
                  <a:lumMod val="9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2" cstate="email">
            <a:alphaModFix amt="73000"/>
            <a:extLst>
              <a:ext uri="{28A0092B-C50C-407E-A947-70E740481C1C}">
                <a14:useLocalDpi xmlns:a14="http://schemas.microsoft.com/office/drawing/2010/main"/>
              </a:ext>
            </a:extLst>
          </a:blip>
          <a:stretch>
            <a:fillRect/>
          </a:stretch>
        </p:blipFill>
        <p:spPr>
          <a:xfrm rot="424826">
            <a:off x="-1905639" y="-1922962"/>
            <a:ext cx="7928336" cy="7861792"/>
          </a:xfrm>
          <a:prstGeom prst="rect">
            <a:avLst/>
          </a:prstGeom>
        </p:spPr>
      </p:pic>
      <p:sp>
        <p:nvSpPr>
          <p:cNvPr id="9" name="Right Triangle 8"/>
          <p:cNvSpPr/>
          <p:nvPr userDrawn="1"/>
        </p:nvSpPr>
        <p:spPr>
          <a:xfrm rot="16200000">
            <a:off x="6008403" y="3739334"/>
            <a:ext cx="2340255" cy="393094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 </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8028" y="5587273"/>
            <a:ext cx="952500" cy="885825"/>
          </a:xfrm>
          <a:prstGeom prst="rect">
            <a:avLst/>
          </a:prstGeom>
        </p:spPr>
      </p:pic>
      <p:sp>
        <p:nvSpPr>
          <p:cNvPr id="11" name="Date Placeholder 3"/>
          <p:cNvSpPr>
            <a:spLocks noGrp="1"/>
          </p:cNvSpPr>
          <p:nvPr>
            <p:ph type="dt" sz="half" idx="4294967295"/>
          </p:nvPr>
        </p:nvSpPr>
        <p:spPr>
          <a:xfrm>
            <a:off x="457200" y="4989804"/>
            <a:ext cx="2171700" cy="184666"/>
          </a:xfrm>
          <a:prstGeom prst="rect">
            <a:avLst/>
          </a:prstGeom>
        </p:spPr>
        <p:txBody>
          <a:bodyPr wrap="square" lIns="0" tIns="0" rIns="0" bIns="0">
            <a:spAutoFit/>
          </a:bodyPr>
          <a:lstStyle>
            <a:lvl1pPr>
              <a:defRPr sz="1200">
                <a:solidFill>
                  <a:schemeClr val="bg1"/>
                </a:solidFill>
                <a:latin typeface="Arial" charset="0"/>
                <a:ea typeface="Arial" charset="0"/>
                <a:cs typeface="Arial" charset="0"/>
              </a:defRPr>
            </a:lvl1pPr>
          </a:lstStyle>
          <a:p>
            <a:endParaRPr lang="en-GB" dirty="0"/>
          </a:p>
        </p:txBody>
      </p:sp>
      <p:sp>
        <p:nvSpPr>
          <p:cNvPr id="12" name="Title 1"/>
          <p:cNvSpPr>
            <a:spLocks noGrp="1"/>
          </p:cNvSpPr>
          <p:nvPr>
            <p:ph type="ctrTitle"/>
          </p:nvPr>
        </p:nvSpPr>
        <p:spPr>
          <a:xfrm>
            <a:off x="457200" y="2472186"/>
            <a:ext cx="7981164" cy="1221580"/>
          </a:xfrm>
        </p:spPr>
        <p:txBody>
          <a:bodyPr anchor="b">
            <a:noAutofit/>
          </a:bodyPr>
          <a:lstStyle>
            <a:lvl1pPr algn="l">
              <a:defRPr sz="3800" b="1" i="0">
                <a:solidFill>
                  <a:schemeClr val="bg1"/>
                </a:solidFill>
                <a:latin typeface="Arial" charset="0"/>
                <a:ea typeface="Arial" charset="0"/>
                <a:cs typeface="Arial" charset="0"/>
              </a:defRPr>
            </a:lvl1pPr>
          </a:lstStyle>
          <a:p>
            <a:r>
              <a:rPr lang="en-US"/>
              <a:t>Click to edit Master title style</a:t>
            </a:r>
            <a:endParaRPr lang="en-US" dirty="0"/>
          </a:p>
        </p:txBody>
      </p:sp>
      <p:sp>
        <p:nvSpPr>
          <p:cNvPr id="15" name="Subtitle 2"/>
          <p:cNvSpPr>
            <a:spLocks noGrp="1"/>
          </p:cNvSpPr>
          <p:nvPr>
            <p:ph type="subTitle" idx="1"/>
          </p:nvPr>
        </p:nvSpPr>
        <p:spPr>
          <a:xfrm>
            <a:off x="456414" y="3942250"/>
            <a:ext cx="7981950" cy="791941"/>
          </a:xfrm>
        </p:spPr>
        <p:txBody>
          <a:bodyPr>
            <a:noAutofit/>
          </a:bodyPr>
          <a:lstStyle>
            <a:lvl1pPr marL="0" indent="0" algn="l">
              <a:lnSpc>
                <a:spcPct val="100000"/>
              </a:lnSpc>
              <a:buFontTx/>
              <a:buNone/>
              <a:defRPr sz="1600" b="1" i="0" cap="all" spc="0" baseline="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Quote 2">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 r="1104" b="13821"/>
          <a:stretch/>
        </p:blipFill>
        <p:spPr>
          <a:xfrm>
            <a:off x="2362200" y="3604878"/>
            <a:ext cx="6887044" cy="3253122"/>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5869553"/>
            <a:ext cx="817040" cy="759847"/>
          </a:xfrm>
          <a:prstGeom prst="rect">
            <a:avLst/>
          </a:prstGeom>
        </p:spPr>
      </p:pic>
      <p:sp>
        <p:nvSpPr>
          <p:cNvPr id="14" name="Title 1"/>
          <p:cNvSpPr>
            <a:spLocks noGrp="1"/>
          </p:cNvSpPr>
          <p:nvPr>
            <p:ph type="ctrTitle" hasCustomPrompt="1"/>
          </p:nvPr>
        </p:nvSpPr>
        <p:spPr>
          <a:xfrm>
            <a:off x="457201" y="1371600"/>
            <a:ext cx="8229600" cy="2796383"/>
          </a:xfrm>
        </p:spPr>
        <p:txBody>
          <a:bodyPr lIns="0" tIns="0" rIns="0" bIns="0" anchor="b">
            <a:noAutofit/>
          </a:bodyPr>
          <a:lstStyle>
            <a:lvl1pPr algn="l">
              <a:defRPr sz="5400" spc="-200" baseline="0">
                <a:solidFill>
                  <a:schemeClr val="bg1"/>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Aliquam</a:t>
            </a:r>
            <a:r>
              <a:rPr lang="en-US" dirty="0"/>
              <a:t> id </a:t>
            </a:r>
            <a:r>
              <a:rPr lang="en-US" dirty="0" err="1"/>
              <a:t>justo</a:t>
            </a:r>
            <a:r>
              <a:rPr lang="en-US" dirty="0"/>
              <a:t> magna.”</a:t>
            </a:r>
            <a:br>
              <a:rPr lang="en-US" dirty="0"/>
            </a:br>
            <a:r>
              <a:rPr lang="en-US" dirty="0"/>
              <a:t> </a:t>
            </a:r>
          </a:p>
        </p:txBody>
      </p:sp>
      <p:sp>
        <p:nvSpPr>
          <p:cNvPr id="15" name="Text Placeholder 11"/>
          <p:cNvSpPr>
            <a:spLocks noGrp="1"/>
          </p:cNvSpPr>
          <p:nvPr>
            <p:ph type="body" sz="quarter" idx="13" hasCustomPrompt="1"/>
          </p:nvPr>
        </p:nvSpPr>
        <p:spPr>
          <a:xfrm>
            <a:off x="496888" y="5035843"/>
            <a:ext cx="2710546" cy="352083"/>
          </a:xfrm>
        </p:spPr>
        <p:txBody>
          <a:bodyPr lIns="0" tIns="0" rIns="0" bIns="0">
            <a:noAutofit/>
          </a:bodyPr>
          <a:lstStyle>
            <a:lvl1pPr marL="0" indent="0">
              <a:buNone/>
              <a:defRPr sz="1800" b="1">
                <a:solidFill>
                  <a:schemeClr val="bg1"/>
                </a:solidFill>
              </a:defRPr>
            </a:lvl1pPr>
          </a:lstStyle>
          <a:p>
            <a:r>
              <a:rPr lang="en-US" dirty="0"/>
              <a:t>-</a:t>
            </a:r>
            <a:r>
              <a:rPr lang="en-US" baseline="0" dirty="0"/>
              <a:t> Source of quote</a:t>
            </a:r>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Large Divider">
    <p:spTree>
      <p:nvGrpSpPr>
        <p:cNvPr id="1" name=""/>
        <p:cNvGrpSpPr/>
        <p:nvPr/>
      </p:nvGrpSpPr>
      <p:grpSpPr>
        <a:xfrm>
          <a:off x="0" y="0"/>
          <a:ext cx="0" cy="0"/>
          <a:chOff x="0" y="0"/>
          <a:chExt cx="0" cy="0"/>
        </a:xfrm>
      </p:grpSpPr>
      <p:sp>
        <p:nvSpPr>
          <p:cNvPr id="8" name="Picture Placeholder 51"/>
          <p:cNvSpPr>
            <a:spLocks noGrp="1"/>
          </p:cNvSpPr>
          <p:nvPr>
            <p:ph type="pic" sz="quarter" idx="11" hasCustomPrompt="1"/>
          </p:nvPr>
        </p:nvSpPr>
        <p:spPr>
          <a:xfrm>
            <a:off x="2665788" y="0"/>
            <a:ext cx="6492783" cy="6019800"/>
          </a:xfrm>
          <a:custGeom>
            <a:avLst/>
            <a:gdLst>
              <a:gd name="connsiteX0" fmla="*/ 0 w 9979466"/>
              <a:gd name="connsiteY0" fmla="*/ 0 h 6858000"/>
              <a:gd name="connsiteX1" fmla="*/ 9979466 w 9979466"/>
              <a:gd name="connsiteY1" fmla="*/ 0 h 6858000"/>
              <a:gd name="connsiteX2" fmla="*/ 9979466 w 9979466"/>
              <a:gd name="connsiteY2" fmla="*/ 6019800 h 6858000"/>
              <a:gd name="connsiteX3" fmla="*/ 9141266 w 9979466"/>
              <a:gd name="connsiteY3" fmla="*/ 6858000 h 6858000"/>
              <a:gd name="connsiteX4" fmla="*/ 6858000 w 9979466"/>
              <a:gd name="connsiteY4" fmla="*/ 6858000 h 6858000"/>
              <a:gd name="connsiteX0" fmla="*/ 0 w 9979466"/>
              <a:gd name="connsiteY0" fmla="*/ 0 h 6859249"/>
              <a:gd name="connsiteX1" fmla="*/ 9979466 w 9979466"/>
              <a:gd name="connsiteY1" fmla="*/ 0 h 6859249"/>
              <a:gd name="connsiteX2" fmla="*/ 9979466 w 9979466"/>
              <a:gd name="connsiteY2" fmla="*/ 6859249 h 6859249"/>
              <a:gd name="connsiteX3" fmla="*/ 9141266 w 9979466"/>
              <a:gd name="connsiteY3" fmla="*/ 6858000 h 6859249"/>
              <a:gd name="connsiteX4" fmla="*/ 6858000 w 9979466"/>
              <a:gd name="connsiteY4" fmla="*/ 6858000 h 6859249"/>
              <a:gd name="connsiteX5" fmla="*/ 0 w 9979466"/>
              <a:gd name="connsiteY5" fmla="*/ 0 h 6859249"/>
              <a:gd name="connsiteX0" fmla="*/ 0 w 9979466"/>
              <a:gd name="connsiteY0" fmla="*/ 0 h 9252834"/>
              <a:gd name="connsiteX1" fmla="*/ 9979466 w 9979466"/>
              <a:gd name="connsiteY1" fmla="*/ 0 h 9252834"/>
              <a:gd name="connsiteX2" fmla="*/ 9979466 w 9979466"/>
              <a:gd name="connsiteY2" fmla="*/ 6859249 h 9252834"/>
              <a:gd name="connsiteX3" fmla="*/ 9141266 w 9979466"/>
              <a:gd name="connsiteY3" fmla="*/ 6858000 h 9252834"/>
              <a:gd name="connsiteX4" fmla="*/ 9181348 w 9979466"/>
              <a:gd name="connsiteY4" fmla="*/ 9252834 h 9252834"/>
              <a:gd name="connsiteX5" fmla="*/ 0 w 9979466"/>
              <a:gd name="connsiteY5" fmla="*/ 0 h 9252834"/>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9181348 w 9999116"/>
              <a:gd name="connsiteY4" fmla="*/ 9252834 h 9270706"/>
              <a:gd name="connsiteX5" fmla="*/ 0 w 9999116"/>
              <a:gd name="connsiteY5" fmla="*/ 0 h 9270706"/>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9204184 w 9999116"/>
              <a:gd name="connsiteY4" fmla="*/ 9260446 h 9270706"/>
              <a:gd name="connsiteX5" fmla="*/ 0 w 9999116"/>
              <a:gd name="connsiteY5" fmla="*/ 0 h 9270706"/>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0 w 9999116"/>
              <a:gd name="connsiteY4" fmla="*/ 0 h 9270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9116" h="9270706">
                <a:moveTo>
                  <a:pt x="0" y="0"/>
                </a:moveTo>
                <a:lnTo>
                  <a:pt x="9979466" y="0"/>
                </a:lnTo>
                <a:lnTo>
                  <a:pt x="9979466" y="6859249"/>
                </a:lnTo>
                <a:lnTo>
                  <a:pt x="9999116" y="9270706"/>
                </a:lnTo>
                <a:lnTo>
                  <a:pt x="0" y="0"/>
                </a:lnTo>
                <a:close/>
              </a:path>
            </a:pathLst>
          </a:custGeom>
          <a:solidFill>
            <a:schemeClr val="accent3"/>
          </a:solidFill>
        </p:spPr>
        <p:txBody>
          <a:bodyPr wrap="square" anchor="ctr" anchorCtr="1">
            <a:noAutofit/>
          </a:bodyPr>
          <a:lstStyle>
            <a:lvl1pPr marL="0" indent="0">
              <a:buFontTx/>
              <a:buNone/>
              <a:defRPr/>
            </a:lvl1pPr>
          </a:lstStyle>
          <a:p>
            <a:r>
              <a:rPr lang="en-US" dirty="0"/>
              <a:t>	</a:t>
            </a:r>
          </a:p>
        </p:txBody>
      </p:sp>
      <p:sp>
        <p:nvSpPr>
          <p:cNvPr id="5" name="Picture Placeholder 51"/>
          <p:cNvSpPr>
            <a:spLocks noGrp="1"/>
          </p:cNvSpPr>
          <p:nvPr>
            <p:ph type="pic" sz="quarter" idx="10" hasCustomPrompt="1"/>
          </p:nvPr>
        </p:nvSpPr>
        <p:spPr>
          <a:xfrm>
            <a:off x="2830162" y="1"/>
            <a:ext cx="6328409" cy="5867400"/>
          </a:xfrm>
          <a:custGeom>
            <a:avLst/>
            <a:gdLst>
              <a:gd name="connsiteX0" fmla="*/ 0 w 9979466"/>
              <a:gd name="connsiteY0" fmla="*/ 0 h 6858000"/>
              <a:gd name="connsiteX1" fmla="*/ 9979466 w 9979466"/>
              <a:gd name="connsiteY1" fmla="*/ 0 h 6858000"/>
              <a:gd name="connsiteX2" fmla="*/ 9979466 w 9979466"/>
              <a:gd name="connsiteY2" fmla="*/ 6019800 h 6858000"/>
              <a:gd name="connsiteX3" fmla="*/ 9141266 w 9979466"/>
              <a:gd name="connsiteY3" fmla="*/ 6858000 h 6858000"/>
              <a:gd name="connsiteX4" fmla="*/ 6858000 w 9979466"/>
              <a:gd name="connsiteY4" fmla="*/ 6858000 h 6858000"/>
              <a:gd name="connsiteX0" fmla="*/ 0 w 9979466"/>
              <a:gd name="connsiteY0" fmla="*/ 0 h 6859249"/>
              <a:gd name="connsiteX1" fmla="*/ 9979466 w 9979466"/>
              <a:gd name="connsiteY1" fmla="*/ 0 h 6859249"/>
              <a:gd name="connsiteX2" fmla="*/ 9979466 w 9979466"/>
              <a:gd name="connsiteY2" fmla="*/ 6859249 h 6859249"/>
              <a:gd name="connsiteX3" fmla="*/ 9141266 w 9979466"/>
              <a:gd name="connsiteY3" fmla="*/ 6858000 h 6859249"/>
              <a:gd name="connsiteX4" fmla="*/ 6858000 w 9979466"/>
              <a:gd name="connsiteY4" fmla="*/ 6858000 h 6859249"/>
              <a:gd name="connsiteX5" fmla="*/ 0 w 9979466"/>
              <a:gd name="connsiteY5" fmla="*/ 0 h 6859249"/>
              <a:gd name="connsiteX0" fmla="*/ 0 w 9979466"/>
              <a:gd name="connsiteY0" fmla="*/ 0 h 9252834"/>
              <a:gd name="connsiteX1" fmla="*/ 9979466 w 9979466"/>
              <a:gd name="connsiteY1" fmla="*/ 0 h 9252834"/>
              <a:gd name="connsiteX2" fmla="*/ 9979466 w 9979466"/>
              <a:gd name="connsiteY2" fmla="*/ 6859249 h 9252834"/>
              <a:gd name="connsiteX3" fmla="*/ 9141266 w 9979466"/>
              <a:gd name="connsiteY3" fmla="*/ 6858000 h 9252834"/>
              <a:gd name="connsiteX4" fmla="*/ 9181348 w 9979466"/>
              <a:gd name="connsiteY4" fmla="*/ 9252834 h 9252834"/>
              <a:gd name="connsiteX5" fmla="*/ 0 w 9979466"/>
              <a:gd name="connsiteY5" fmla="*/ 0 h 9252834"/>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9181348 w 9999116"/>
              <a:gd name="connsiteY4" fmla="*/ 9252834 h 9270706"/>
              <a:gd name="connsiteX5" fmla="*/ 0 w 9999116"/>
              <a:gd name="connsiteY5" fmla="*/ 0 h 9270706"/>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9204184 w 9999116"/>
              <a:gd name="connsiteY4" fmla="*/ 9260446 h 9270706"/>
              <a:gd name="connsiteX5" fmla="*/ 0 w 9999116"/>
              <a:gd name="connsiteY5" fmla="*/ 0 h 9270706"/>
              <a:gd name="connsiteX0" fmla="*/ 0 w 9999116"/>
              <a:gd name="connsiteY0" fmla="*/ 0 h 9270706"/>
              <a:gd name="connsiteX1" fmla="*/ 9979466 w 9999116"/>
              <a:gd name="connsiteY1" fmla="*/ 0 h 9270706"/>
              <a:gd name="connsiteX2" fmla="*/ 9979466 w 9999116"/>
              <a:gd name="connsiteY2" fmla="*/ 6859249 h 9270706"/>
              <a:gd name="connsiteX3" fmla="*/ 9999116 w 9999116"/>
              <a:gd name="connsiteY3" fmla="*/ 9270706 h 9270706"/>
              <a:gd name="connsiteX4" fmla="*/ 0 w 9999116"/>
              <a:gd name="connsiteY4" fmla="*/ 0 h 9270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9116" h="9270706">
                <a:moveTo>
                  <a:pt x="0" y="0"/>
                </a:moveTo>
                <a:lnTo>
                  <a:pt x="9979466" y="0"/>
                </a:lnTo>
                <a:lnTo>
                  <a:pt x="9979466" y="6859249"/>
                </a:lnTo>
                <a:lnTo>
                  <a:pt x="9999116" y="9270706"/>
                </a:lnTo>
                <a:lnTo>
                  <a:pt x="0" y="0"/>
                </a:lnTo>
                <a:close/>
              </a:path>
            </a:pathLst>
          </a:custGeom>
          <a:solidFill>
            <a:schemeClr val="bg2"/>
          </a:solidFill>
        </p:spPr>
        <p:txBody>
          <a:bodyPr wrap="square" anchor="ctr" anchorCtr="1">
            <a:noAutofit/>
          </a:bodyPr>
          <a:lstStyle>
            <a:lvl1pPr marL="0" indent="0">
              <a:buFontTx/>
              <a:buNone/>
              <a:defRPr/>
            </a:lvl1pPr>
          </a:lstStyle>
          <a:p>
            <a:r>
              <a:rPr lang="en-US" dirty="0"/>
              <a:t>	</a:t>
            </a:r>
          </a:p>
        </p:txBody>
      </p:sp>
      <p:sp>
        <p:nvSpPr>
          <p:cNvPr id="6" name="Title 1"/>
          <p:cNvSpPr>
            <a:spLocks noGrp="1"/>
          </p:cNvSpPr>
          <p:nvPr>
            <p:ph type="ctrTitle" hasCustomPrompt="1"/>
          </p:nvPr>
        </p:nvSpPr>
        <p:spPr>
          <a:xfrm>
            <a:off x="495300" y="3096950"/>
            <a:ext cx="4552950" cy="446350"/>
          </a:xfrm>
        </p:spPr>
        <p:txBody>
          <a:bodyPr lIns="0" tIns="0" rIns="0" bIns="0" anchor="t" anchorCtr="0">
            <a:noAutofit/>
          </a:bodyPr>
          <a:lstStyle>
            <a:lvl1pPr algn="l">
              <a:defRPr sz="3600" spc="0" baseline="0">
                <a:solidFill>
                  <a:schemeClr val="tx1"/>
                </a:solidFill>
              </a:defRPr>
            </a:lvl1pPr>
          </a:lstStyle>
          <a:p>
            <a:r>
              <a:rPr lang="en-US" dirty="0"/>
              <a:t>Image Divider Slide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300" y="406312"/>
            <a:ext cx="1650145" cy="1534635"/>
          </a:xfrm>
          <a:prstGeom prst="rect">
            <a:avLst/>
          </a:prstGeom>
        </p:spPr>
      </p:pic>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arge Divider">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gradFill flip="none" rotWithShape="1">
            <a:gsLst>
              <a:gs pos="45000">
                <a:srgbClr val="5DA848"/>
              </a:gs>
              <a:gs pos="100000">
                <a:srgbClr val="028065"/>
              </a:gs>
              <a:gs pos="0">
                <a:srgbClr val="E7E645"/>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Title 1"/>
          <p:cNvSpPr>
            <a:spLocks noGrp="1"/>
          </p:cNvSpPr>
          <p:nvPr>
            <p:ph type="ctrTitle" hasCustomPrompt="1"/>
          </p:nvPr>
        </p:nvSpPr>
        <p:spPr>
          <a:xfrm>
            <a:off x="457199" y="1752600"/>
            <a:ext cx="8229601" cy="3246911"/>
          </a:xfrm>
        </p:spPr>
        <p:txBody>
          <a:bodyPr lIns="0" tIns="0" rIns="0" bIns="0" anchor="ctr">
            <a:noAutofit/>
          </a:bodyPr>
          <a:lstStyle>
            <a:lvl1pPr algn="l">
              <a:lnSpc>
                <a:spcPct val="80000"/>
              </a:lnSpc>
              <a:defRPr sz="9000" b="1" i="0" spc="-200" baseline="0">
                <a:solidFill>
                  <a:schemeClr val="bg1"/>
                </a:solidFill>
                <a:latin typeface="Arial" charset="0"/>
                <a:ea typeface="Arial" charset="0"/>
                <a:cs typeface="Arial" charset="0"/>
              </a:defRPr>
            </a:lvl1pPr>
          </a:lstStyle>
          <a:p>
            <a:r>
              <a:rPr lang="en-US" dirty="0"/>
              <a:t>Big, fat, bold </a:t>
            </a:r>
            <a:br>
              <a:rPr lang="en-US" dirty="0"/>
            </a:br>
            <a:r>
              <a:rPr lang="en-US" dirty="0"/>
              <a:t>divider title.</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Image and Description ">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57199" y="1752600"/>
            <a:ext cx="8229601" cy="3246911"/>
          </a:xfrm>
        </p:spPr>
        <p:txBody>
          <a:bodyPr lIns="0" tIns="0" rIns="0" bIns="0" anchor="ctr">
            <a:noAutofit/>
          </a:bodyPr>
          <a:lstStyle>
            <a:lvl1pPr algn="l">
              <a:lnSpc>
                <a:spcPct val="80000"/>
              </a:lnSpc>
              <a:defRPr sz="9000" b="1" i="0" spc="-200" baseline="0">
                <a:solidFill>
                  <a:schemeClr val="accent5"/>
                </a:solidFill>
                <a:latin typeface="Arial" charset="0"/>
                <a:ea typeface="Arial" charset="0"/>
                <a:cs typeface="Arial" charset="0"/>
              </a:defRPr>
            </a:lvl1pPr>
          </a:lstStyle>
          <a:p>
            <a:r>
              <a:rPr lang="en-US" dirty="0"/>
              <a:t>Big, fat, bold </a:t>
            </a:r>
            <a:br>
              <a:rPr lang="en-US" dirty="0"/>
            </a:br>
            <a:r>
              <a:rPr lang="en-US" dirty="0"/>
              <a:t>divider title.</a:t>
            </a:r>
          </a:p>
        </p:txBody>
      </p:sp>
      <p:sp>
        <p:nvSpPr>
          <p:cNvPr id="4"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1" y="3733800"/>
            <a:ext cx="8229600" cy="952499"/>
          </a:xfrm>
        </p:spPr>
        <p:txBody>
          <a:bodyPr lIns="0" tIns="0" rIns="0" bIns="0" anchor="b">
            <a:noAutofit/>
          </a:bodyPr>
          <a:lstStyle>
            <a:lvl1pPr algn="l">
              <a:defRPr sz="5400" spc="-200" baseline="0">
                <a:solidFill>
                  <a:schemeClr val="tx1"/>
                </a:solidFill>
                <a:latin typeface="Arial" charset="0"/>
                <a:ea typeface="Arial" charset="0"/>
                <a:cs typeface="Arial" charset="0"/>
              </a:defRPr>
            </a:lvl1pPr>
          </a:lstStyle>
          <a:p>
            <a:r>
              <a:rPr lang="en-US" dirty="0"/>
              <a:t>Lorem Ipsum. </a:t>
            </a:r>
            <a:br>
              <a:rPr lang="en-US" dirty="0"/>
            </a:br>
            <a:r>
              <a:rPr lang="en-US" dirty="0"/>
              <a:t>Thank you text.</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5300" y="457200"/>
            <a:ext cx="1650145" cy="1534635"/>
          </a:xfrm>
          <a:prstGeom prst="rect">
            <a:avLst/>
          </a:prstGeom>
        </p:spPr>
      </p:pic>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7" name="Text Placeholder 4"/>
          <p:cNvSpPr>
            <a:spLocks noGrp="1"/>
          </p:cNvSpPr>
          <p:nvPr>
            <p:ph type="body" sz="quarter" idx="10" hasCustomPrompt="1"/>
          </p:nvPr>
        </p:nvSpPr>
        <p:spPr>
          <a:xfrm>
            <a:off x="457199" y="1168400"/>
            <a:ext cx="8229601" cy="4546600"/>
          </a:xfrm>
        </p:spPr>
        <p:txBody>
          <a:bodyPr numCol="2"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p>
          <a:p>
            <a:pPr marL="12700" indent="0">
              <a:lnSpc>
                <a:spcPct val="100000"/>
              </a:lnSpc>
              <a:buNone/>
            </a:pPr>
            <a:endParaRPr lang="en-US" sz="1200" b="0" dirty="0">
              <a:latin typeface="Arial" charset="0"/>
              <a:ea typeface="Arial" charset="0"/>
              <a:cs typeface="Arial" charset="0"/>
            </a:endParaRPr>
          </a:p>
          <a:p>
            <a:pPr marL="12700" indent="0">
              <a:lnSpc>
                <a:spcPct val="100000"/>
              </a:lnSpc>
              <a:buNone/>
            </a:pPr>
            <a:endParaRPr lang="en-US" sz="1200" b="0" dirty="0">
              <a:latin typeface="Arial" charset="0"/>
              <a:ea typeface="Arial" charset="0"/>
              <a:cs typeface="Arial" charset="0"/>
            </a:endParaRPr>
          </a:p>
          <a:p>
            <a:pPr marL="12700" indent="0">
              <a:lnSpc>
                <a:spcPct val="100000"/>
              </a:lnSpc>
              <a:buNone/>
            </a:pP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a:t>
            </a:r>
          </a:p>
        </p:txBody>
      </p:sp>
      <p:sp>
        <p:nvSpPr>
          <p:cNvPr id="8" name="Title 2"/>
          <p:cNvSpPr>
            <a:spLocks noGrp="1"/>
          </p:cNvSpPr>
          <p:nvPr>
            <p:ph type="title" hasCustomPrompt="1"/>
          </p:nvPr>
        </p:nvSpPr>
        <p:spPr>
          <a:xfrm>
            <a:off x="457199" y="482599"/>
            <a:ext cx="8229601" cy="465883"/>
          </a:xfrm>
        </p:spPr>
        <p:txBody>
          <a:bodyPr>
            <a:normAutofit/>
          </a:bodyPr>
          <a:lstStyle>
            <a:lvl1pPr>
              <a:defRPr sz="1600" cap="all" spc="0" baseline="0">
                <a:solidFill>
                  <a:schemeClr val="accent1"/>
                </a:solidFill>
              </a:defRPr>
            </a:lvl1pPr>
          </a:lstStyle>
          <a:p>
            <a:r>
              <a:rPr lang="en-US" dirty="0"/>
              <a:t>Introduction letter</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8" name="Title 2"/>
          <p:cNvSpPr>
            <a:spLocks noGrp="1"/>
          </p:cNvSpPr>
          <p:nvPr>
            <p:ph type="title" hasCustomPrompt="1"/>
          </p:nvPr>
        </p:nvSpPr>
        <p:spPr>
          <a:xfrm>
            <a:off x="457199" y="482599"/>
            <a:ext cx="8229601" cy="431801"/>
          </a:xfrm>
        </p:spPr>
        <p:txBody>
          <a:bodyPr>
            <a:normAutofit/>
          </a:bodyPr>
          <a:lstStyle>
            <a:lvl1pPr>
              <a:defRPr sz="1600" cap="all" spc="0" baseline="0">
                <a:solidFill>
                  <a:schemeClr val="accent1"/>
                </a:solidFill>
              </a:defRPr>
            </a:lvl1pPr>
          </a:lstStyle>
          <a:p>
            <a:r>
              <a:rPr lang="en-US" dirty="0"/>
              <a:t>Introduction letter</a:t>
            </a:r>
          </a:p>
        </p:txBody>
      </p:sp>
      <p:sp>
        <p:nvSpPr>
          <p:cNvPr id="9" name="Text Placeholder 2"/>
          <p:cNvSpPr>
            <a:spLocks noGrp="1"/>
          </p:cNvSpPr>
          <p:nvPr>
            <p:ph type="body" sz="quarter" idx="10" hasCustomPrompt="1"/>
          </p:nvPr>
        </p:nvSpPr>
        <p:spPr>
          <a:xfrm>
            <a:off x="457200" y="1232452"/>
            <a:ext cx="8229600" cy="4939748"/>
          </a:xfrm>
        </p:spPr>
        <p:txBody>
          <a:bodyPr numCol="2" spcCol="54864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200" b="0" i="0" smtClean="0">
                <a:solidFill>
                  <a:schemeClr val="tx1"/>
                </a:solidFill>
                <a:effectLst/>
              </a:defRPr>
            </a:lvl1pPr>
          </a:lstStyle>
          <a:p>
            <a:r>
              <a:rPr lang="en-US" dirty="0"/>
              <a:t>Dear name of contact, </a:t>
            </a:r>
          </a:p>
          <a:p>
            <a:r>
              <a:rPr lang="en-US" dirty="0"/>
              <a:t>Thank you for the opportunity to share our capabilities and experience as you consider a long-term partnership with a ground sciences engineering firm. We would be honored to partner with the XXXX , to XXX and XXX.</a:t>
            </a:r>
          </a:p>
          <a:p>
            <a:r>
              <a:rPr lang="en-US" b="0" i="0" dirty="0">
                <a:solidFill>
                  <a:srgbClr val="000000"/>
                </a:solidFill>
                <a:effectLst/>
                <a:latin typeface="Open Sans" charset="0"/>
              </a:rPr>
              <a:t>Lorem ipsum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do </a:t>
            </a:r>
            <a:r>
              <a:rPr lang="en-US" b="0" i="0" dirty="0" err="1">
                <a:solidFill>
                  <a:srgbClr val="000000"/>
                </a:solidFill>
                <a:effectLst/>
                <a:latin typeface="Open Sans" charset="0"/>
              </a:rPr>
              <a:t>eiusmod</a:t>
            </a:r>
            <a:r>
              <a:rPr lang="en-US" b="0" i="0" dirty="0">
                <a:solidFill>
                  <a:srgbClr val="000000"/>
                </a:solidFill>
                <a:effectLst/>
                <a:latin typeface="Open Sans" charset="0"/>
              </a:rPr>
              <a:t> </a:t>
            </a:r>
            <a:r>
              <a:rPr lang="en-US" b="0" i="0" dirty="0" err="1">
                <a:solidFill>
                  <a:srgbClr val="000000"/>
                </a:solidFill>
                <a:effectLst/>
                <a:latin typeface="Open Sans" charset="0"/>
              </a:rPr>
              <a:t>tempor</a:t>
            </a:r>
            <a:r>
              <a:rPr lang="en-US" b="0" i="0" dirty="0">
                <a:solidFill>
                  <a:srgbClr val="000000"/>
                </a:solidFill>
                <a:effectLst/>
                <a:latin typeface="Open Sans" charset="0"/>
              </a:rPr>
              <a:t> </a:t>
            </a:r>
            <a:r>
              <a:rPr lang="en-US" b="0" i="0" dirty="0" err="1">
                <a:solidFill>
                  <a:srgbClr val="000000"/>
                </a:solidFill>
                <a:effectLst/>
                <a:latin typeface="Open Sans" charset="0"/>
              </a:rPr>
              <a:t>incididunt</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labore</a:t>
            </a:r>
            <a:r>
              <a:rPr lang="en-US" b="0" i="0" dirty="0">
                <a:solidFill>
                  <a:srgbClr val="000000"/>
                </a:solidFill>
                <a:effectLst/>
                <a:latin typeface="Open Sans" charset="0"/>
              </a:rPr>
              <a:t> et </a:t>
            </a:r>
            <a:r>
              <a:rPr lang="en-US" b="0" i="0" dirty="0" err="1">
                <a:solidFill>
                  <a:srgbClr val="000000"/>
                </a:solidFill>
                <a:effectLst/>
                <a:latin typeface="Open Sans" charset="0"/>
              </a:rPr>
              <a:t>dolore</a:t>
            </a:r>
            <a:r>
              <a:rPr lang="en-US" b="0" i="0" dirty="0">
                <a:solidFill>
                  <a:srgbClr val="000000"/>
                </a:solidFill>
                <a:effectLst/>
                <a:latin typeface="Open Sans" charset="0"/>
              </a:rPr>
              <a:t> magna </a:t>
            </a:r>
            <a:r>
              <a:rPr lang="en-US" b="0" i="0" dirty="0" err="1">
                <a:solidFill>
                  <a:srgbClr val="000000"/>
                </a:solidFill>
                <a:effectLst/>
                <a:latin typeface="Open Sans" charset="0"/>
              </a:rPr>
              <a:t>aliqua</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enim</a:t>
            </a:r>
            <a:r>
              <a:rPr lang="en-US" b="0" i="0" dirty="0">
                <a:solidFill>
                  <a:srgbClr val="000000"/>
                </a:solidFill>
                <a:effectLst/>
                <a:latin typeface="Open Sans" charset="0"/>
              </a:rPr>
              <a:t> ad minim </a:t>
            </a:r>
            <a:r>
              <a:rPr lang="en-US" b="0" i="0" dirty="0" err="1">
                <a:solidFill>
                  <a:srgbClr val="000000"/>
                </a:solidFill>
                <a:effectLst/>
                <a:latin typeface="Open Sans" charset="0"/>
              </a:rPr>
              <a:t>veniam</a:t>
            </a:r>
            <a:r>
              <a:rPr lang="en-US" b="0" i="0" dirty="0">
                <a:solidFill>
                  <a:srgbClr val="000000"/>
                </a:solidFill>
                <a:effectLst/>
                <a:latin typeface="Open Sans" charset="0"/>
              </a:rPr>
              <a:t>, </a:t>
            </a:r>
            <a:r>
              <a:rPr lang="en-US" b="0" i="0" dirty="0" err="1">
                <a:solidFill>
                  <a:srgbClr val="000000"/>
                </a:solidFill>
                <a:effectLst/>
                <a:latin typeface="Open Sans" charset="0"/>
              </a:rPr>
              <a:t>quis</a:t>
            </a:r>
            <a:r>
              <a:rPr lang="en-US" b="0" i="0" dirty="0">
                <a:solidFill>
                  <a:srgbClr val="000000"/>
                </a:solidFill>
                <a:effectLst/>
                <a:latin typeface="Open Sans" charset="0"/>
              </a:rPr>
              <a:t> </a:t>
            </a:r>
            <a:r>
              <a:rPr lang="en-US" b="0" i="0" dirty="0" err="1">
                <a:solidFill>
                  <a:srgbClr val="000000"/>
                </a:solidFill>
                <a:effectLst/>
                <a:latin typeface="Open Sans" charset="0"/>
              </a:rPr>
              <a:t>nostrud</a:t>
            </a:r>
            <a:r>
              <a:rPr lang="en-US" b="0" i="0" dirty="0">
                <a:solidFill>
                  <a:srgbClr val="000000"/>
                </a:solidFill>
                <a:effectLst/>
                <a:latin typeface="Open Sans" charset="0"/>
              </a:rPr>
              <a:t> exercitation </a:t>
            </a:r>
            <a:r>
              <a:rPr lang="en-US" b="0" i="0" dirty="0" err="1">
                <a:solidFill>
                  <a:srgbClr val="000000"/>
                </a:solidFill>
                <a:effectLst/>
                <a:latin typeface="Open Sans" charset="0"/>
              </a:rPr>
              <a:t>ullamco</a:t>
            </a:r>
            <a:r>
              <a:rPr lang="en-US" b="0" i="0" dirty="0">
                <a:solidFill>
                  <a:srgbClr val="000000"/>
                </a:solidFill>
                <a:effectLst/>
                <a:latin typeface="Open Sans" charset="0"/>
              </a:rPr>
              <a:t> </a:t>
            </a:r>
            <a:r>
              <a:rPr lang="en-US" b="0" i="0" dirty="0" err="1">
                <a:solidFill>
                  <a:srgbClr val="000000"/>
                </a:solidFill>
                <a:effectLst/>
                <a:latin typeface="Open Sans" charset="0"/>
              </a:rPr>
              <a:t>laboris</a:t>
            </a:r>
            <a:r>
              <a:rPr lang="en-US" b="0" i="0" dirty="0">
                <a:solidFill>
                  <a:srgbClr val="000000"/>
                </a:solidFill>
                <a:effectLst/>
                <a:latin typeface="Open Sans" charset="0"/>
              </a:rPr>
              <a:t> nisi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aliquip</a:t>
            </a:r>
            <a:r>
              <a:rPr lang="en-US" b="0" i="0" dirty="0">
                <a:solidFill>
                  <a:srgbClr val="000000"/>
                </a:solidFill>
                <a:effectLst/>
                <a:latin typeface="Open Sans" charset="0"/>
              </a:rPr>
              <a:t> ex </a:t>
            </a:r>
            <a:r>
              <a:rPr lang="en-US" b="0" i="0" dirty="0" err="1">
                <a:solidFill>
                  <a:srgbClr val="000000"/>
                </a:solidFill>
                <a:effectLst/>
                <a:latin typeface="Open Sans" charset="0"/>
              </a:rPr>
              <a:t>ea</a:t>
            </a:r>
            <a:r>
              <a:rPr lang="en-US" b="0" i="0" dirty="0">
                <a:solidFill>
                  <a:srgbClr val="000000"/>
                </a:solidFill>
                <a:effectLst/>
                <a:latin typeface="Open Sans" charset="0"/>
              </a:rPr>
              <a:t> </a:t>
            </a:r>
            <a:r>
              <a:rPr lang="en-US" b="0" i="0" dirty="0" err="1">
                <a:solidFill>
                  <a:srgbClr val="000000"/>
                </a:solidFill>
                <a:effectLst/>
                <a:latin typeface="Open Sans" charset="0"/>
              </a:rPr>
              <a:t>commodo</a:t>
            </a:r>
            <a:r>
              <a:rPr lang="en-US" b="0" i="0" dirty="0">
                <a:solidFill>
                  <a:srgbClr val="000000"/>
                </a:solidFill>
                <a:effectLst/>
                <a:latin typeface="Open Sans" charset="0"/>
              </a:rPr>
              <a:t> </a:t>
            </a:r>
            <a:r>
              <a:rPr lang="en-US" b="0" i="0" dirty="0" err="1">
                <a:solidFill>
                  <a:srgbClr val="000000"/>
                </a:solidFill>
                <a:effectLst/>
                <a:latin typeface="Open Sans" charset="0"/>
              </a:rPr>
              <a:t>consequat</a:t>
            </a:r>
            <a:r>
              <a:rPr lang="en-US" b="0" i="0" dirty="0">
                <a:solidFill>
                  <a:srgbClr val="000000"/>
                </a:solidFill>
                <a:effectLst/>
                <a:latin typeface="Open Sans" charset="0"/>
              </a:rPr>
              <a:t>. </a:t>
            </a:r>
            <a:r>
              <a:rPr lang="en-US" b="0" i="0" dirty="0" err="1">
                <a:solidFill>
                  <a:srgbClr val="000000"/>
                </a:solidFill>
                <a:effectLst/>
                <a:latin typeface="Open Sans" charset="0"/>
              </a:rPr>
              <a:t>Duis</a:t>
            </a:r>
            <a:r>
              <a:rPr lang="en-US" b="0" i="0" dirty="0">
                <a:solidFill>
                  <a:srgbClr val="000000"/>
                </a:solidFill>
                <a:effectLst/>
                <a:latin typeface="Open Sans" charset="0"/>
              </a:rPr>
              <a:t> </a:t>
            </a:r>
            <a:r>
              <a:rPr lang="en-US" b="0" i="0" dirty="0" err="1">
                <a:solidFill>
                  <a:srgbClr val="000000"/>
                </a:solidFill>
                <a:effectLst/>
                <a:latin typeface="Open Sans" charset="0"/>
              </a:rPr>
              <a:t>aute</a:t>
            </a:r>
            <a:r>
              <a:rPr lang="en-US" b="0" i="0" dirty="0">
                <a:solidFill>
                  <a:srgbClr val="000000"/>
                </a:solidFill>
                <a:effectLst/>
                <a:latin typeface="Open Sans" charset="0"/>
              </a:rPr>
              <a:t> </a:t>
            </a:r>
            <a:r>
              <a:rPr lang="en-US" b="0" i="0" dirty="0" err="1">
                <a:solidFill>
                  <a:srgbClr val="000000"/>
                </a:solidFill>
                <a:effectLst/>
                <a:latin typeface="Open Sans" charset="0"/>
              </a:rPr>
              <a:t>irure</a:t>
            </a:r>
            <a:r>
              <a:rPr lang="en-US" b="0" i="0" dirty="0">
                <a:solidFill>
                  <a:srgbClr val="000000"/>
                </a:solidFill>
                <a:effectLst/>
                <a:latin typeface="Open Sans" charset="0"/>
              </a:rPr>
              <a:t> dolor in </a:t>
            </a:r>
            <a:r>
              <a:rPr lang="en-US" b="0" i="0" dirty="0" err="1">
                <a:solidFill>
                  <a:srgbClr val="000000"/>
                </a:solidFill>
                <a:effectLst/>
                <a:latin typeface="Open Sans" charset="0"/>
              </a:rPr>
              <a:t>reprehenderit</a:t>
            </a:r>
            <a:r>
              <a:rPr lang="en-US" b="0" i="0" dirty="0">
                <a:solidFill>
                  <a:srgbClr val="000000"/>
                </a:solidFill>
                <a:effectLst/>
                <a:latin typeface="Open Sans" charset="0"/>
              </a:rPr>
              <a:t> in </a:t>
            </a:r>
            <a:r>
              <a:rPr lang="en-US" b="0" i="0" dirty="0" err="1">
                <a:solidFill>
                  <a:srgbClr val="000000"/>
                </a:solidFill>
                <a:effectLst/>
                <a:latin typeface="Open Sans" charset="0"/>
              </a:rPr>
              <a:t>voluptate</a:t>
            </a:r>
            <a:r>
              <a:rPr lang="en-US" b="0" i="0" dirty="0">
                <a:solidFill>
                  <a:srgbClr val="000000"/>
                </a:solidFill>
                <a:effectLst/>
                <a:latin typeface="Open Sans" charset="0"/>
              </a:rPr>
              <a:t> </a:t>
            </a:r>
            <a:r>
              <a:rPr lang="en-US" b="0" i="0" dirty="0" err="1">
                <a:solidFill>
                  <a:srgbClr val="000000"/>
                </a:solidFill>
                <a:effectLst/>
                <a:latin typeface="Open Sans" charset="0"/>
              </a:rPr>
              <a:t>velit</a:t>
            </a:r>
            <a:r>
              <a:rPr lang="en-US" b="0" i="0" dirty="0">
                <a:solidFill>
                  <a:srgbClr val="000000"/>
                </a:solidFill>
                <a:effectLst/>
                <a:latin typeface="Open Sans" charset="0"/>
              </a:rPr>
              <a:t> </a:t>
            </a:r>
            <a:r>
              <a:rPr lang="en-US" b="0" i="0" dirty="0" err="1">
                <a:solidFill>
                  <a:srgbClr val="000000"/>
                </a:solidFill>
                <a:effectLst/>
                <a:latin typeface="Open Sans" charset="0"/>
              </a:rPr>
              <a:t>esse</a:t>
            </a:r>
            <a:r>
              <a:rPr lang="en-US" b="0" i="0" dirty="0">
                <a:solidFill>
                  <a:srgbClr val="000000"/>
                </a:solidFill>
                <a:effectLst/>
                <a:latin typeface="Open Sans" charset="0"/>
              </a:rPr>
              <a:t> </a:t>
            </a:r>
            <a:r>
              <a:rPr lang="en-US" b="0" i="0" dirty="0" err="1">
                <a:solidFill>
                  <a:srgbClr val="000000"/>
                </a:solidFill>
                <a:effectLst/>
                <a:latin typeface="Open Sans" charset="0"/>
              </a:rPr>
              <a:t>cillum</a:t>
            </a:r>
            <a:r>
              <a:rPr lang="en-US" b="0" i="0" dirty="0">
                <a:solidFill>
                  <a:srgbClr val="000000"/>
                </a:solidFill>
                <a:effectLst/>
                <a:latin typeface="Open Sans" charset="0"/>
              </a:rPr>
              <a:t> </a:t>
            </a:r>
            <a:r>
              <a:rPr lang="en-US" b="0" i="0" dirty="0" err="1">
                <a:solidFill>
                  <a:srgbClr val="000000"/>
                </a:solidFill>
                <a:effectLst/>
                <a:latin typeface="Open Sans" charset="0"/>
              </a:rPr>
              <a:t>dolore</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fugiat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pariatur</a:t>
            </a:r>
            <a:r>
              <a:rPr lang="en-US" b="0" i="0" dirty="0">
                <a:solidFill>
                  <a:srgbClr val="000000"/>
                </a:solidFill>
                <a:effectLst/>
                <a:latin typeface="Open Sans" charset="0"/>
              </a:rPr>
              <a:t>. </a:t>
            </a:r>
            <a:r>
              <a:rPr lang="en-US" b="0" i="0" dirty="0" err="1">
                <a:solidFill>
                  <a:srgbClr val="000000"/>
                </a:solidFill>
                <a:effectLst/>
                <a:latin typeface="Open Sans" charset="0"/>
              </a:rPr>
              <a:t>Excepteur</a:t>
            </a:r>
            <a:r>
              <a:rPr lang="en-US" b="0" i="0" dirty="0">
                <a:solidFill>
                  <a:srgbClr val="000000"/>
                </a:solidFill>
                <a:effectLst/>
                <a:latin typeface="Open Sans" charset="0"/>
              </a:rPr>
              <a:t> </a:t>
            </a:r>
            <a:r>
              <a:rPr lang="en-US" b="0" i="0" dirty="0" err="1">
                <a:solidFill>
                  <a:srgbClr val="000000"/>
                </a:solidFill>
                <a:effectLst/>
                <a:latin typeface="Open Sans" charset="0"/>
              </a:rPr>
              <a:t>sint</a:t>
            </a:r>
            <a:r>
              <a:rPr lang="en-US" b="0" i="0" dirty="0">
                <a:solidFill>
                  <a:srgbClr val="000000"/>
                </a:solidFill>
                <a:effectLst/>
                <a:latin typeface="Open Sans" charset="0"/>
              </a:rPr>
              <a:t> </a:t>
            </a:r>
            <a:r>
              <a:rPr lang="en-US" b="0" i="0" dirty="0" err="1">
                <a:solidFill>
                  <a:srgbClr val="000000"/>
                </a:solidFill>
                <a:effectLst/>
                <a:latin typeface="Open Sans" charset="0"/>
              </a:rPr>
              <a:t>occaecat</a:t>
            </a:r>
            <a:r>
              <a:rPr lang="en-US" b="0" i="0" dirty="0">
                <a:solidFill>
                  <a:srgbClr val="000000"/>
                </a:solidFill>
                <a:effectLst/>
                <a:latin typeface="Open Sans" charset="0"/>
              </a:rPr>
              <a:t> </a:t>
            </a:r>
            <a:r>
              <a:rPr lang="en-US" b="0" i="0" dirty="0" err="1">
                <a:solidFill>
                  <a:srgbClr val="000000"/>
                </a:solidFill>
                <a:effectLst/>
                <a:latin typeface="Open Sans" charset="0"/>
              </a:rPr>
              <a:t>cupidatat</a:t>
            </a:r>
            <a:r>
              <a:rPr lang="en-US" b="0" i="0" dirty="0">
                <a:solidFill>
                  <a:srgbClr val="000000"/>
                </a:solidFill>
                <a:effectLst/>
                <a:latin typeface="Open Sans" charset="0"/>
              </a:rPr>
              <a:t> non </a:t>
            </a:r>
            <a:r>
              <a:rPr lang="en-US" b="0" i="0" dirty="0" err="1">
                <a:solidFill>
                  <a:srgbClr val="000000"/>
                </a:solidFill>
                <a:effectLst/>
                <a:latin typeface="Open Sans" charset="0"/>
              </a:rPr>
              <a:t>proident</a:t>
            </a:r>
            <a:r>
              <a:rPr lang="en-US" b="0" i="0" dirty="0">
                <a:solidFill>
                  <a:srgbClr val="000000"/>
                </a:solidFill>
                <a:effectLst/>
                <a:latin typeface="Open Sans" charset="0"/>
              </a:rPr>
              <a:t>, </a:t>
            </a:r>
            <a:r>
              <a:rPr lang="en-US" b="0" i="0" dirty="0" err="1">
                <a:solidFill>
                  <a:srgbClr val="000000"/>
                </a:solidFill>
                <a:effectLst/>
                <a:latin typeface="Open Sans" charset="0"/>
              </a:rPr>
              <a:t>sunt</a:t>
            </a:r>
            <a:r>
              <a:rPr lang="en-US" b="0" i="0" dirty="0">
                <a:solidFill>
                  <a:srgbClr val="000000"/>
                </a:solidFill>
                <a:effectLst/>
                <a:latin typeface="Open Sans" charset="0"/>
              </a:rPr>
              <a:t> in culpa qui </a:t>
            </a:r>
            <a:r>
              <a:rPr lang="en-US" b="0" i="0" dirty="0" err="1">
                <a:solidFill>
                  <a:srgbClr val="000000"/>
                </a:solidFill>
                <a:effectLst/>
                <a:latin typeface="Open Sans" charset="0"/>
              </a:rPr>
              <a:t>officia</a:t>
            </a:r>
            <a:r>
              <a:rPr lang="en-US" b="0" i="0" dirty="0">
                <a:solidFill>
                  <a:srgbClr val="000000"/>
                </a:solidFill>
                <a:effectLst/>
                <a:latin typeface="Open Sans" charset="0"/>
              </a:rPr>
              <a:t> </a:t>
            </a:r>
            <a:r>
              <a:rPr lang="en-US" b="0" i="0" dirty="0" err="1">
                <a:solidFill>
                  <a:srgbClr val="000000"/>
                </a:solidFill>
                <a:effectLst/>
                <a:latin typeface="Open Sans" charset="0"/>
              </a:rPr>
              <a:t>deserunt</a:t>
            </a:r>
            <a:r>
              <a:rPr lang="en-US" b="0" i="0" dirty="0">
                <a:solidFill>
                  <a:srgbClr val="000000"/>
                </a:solidFill>
                <a:effectLst/>
                <a:latin typeface="Open Sans" charset="0"/>
              </a:rPr>
              <a:t> </a:t>
            </a:r>
            <a:r>
              <a:rPr lang="en-US" b="0" i="0" dirty="0" err="1">
                <a:solidFill>
                  <a:srgbClr val="000000"/>
                </a:solidFill>
                <a:effectLst/>
                <a:latin typeface="Open Sans" charset="0"/>
              </a:rPr>
              <a:t>mollit</a:t>
            </a:r>
            <a:r>
              <a:rPr lang="en-US" b="0" i="0" dirty="0">
                <a:solidFill>
                  <a:srgbClr val="000000"/>
                </a:solidFill>
                <a:effectLst/>
                <a:latin typeface="Open Sans" charset="0"/>
              </a:rPr>
              <a:t> </a:t>
            </a:r>
            <a:r>
              <a:rPr lang="en-US" b="0" i="0" dirty="0" err="1">
                <a:solidFill>
                  <a:srgbClr val="000000"/>
                </a:solidFill>
                <a:effectLst/>
                <a:latin typeface="Open Sans" charset="0"/>
              </a:rPr>
              <a:t>anim</a:t>
            </a:r>
            <a:r>
              <a:rPr lang="en-US" b="0" i="0" dirty="0">
                <a:solidFill>
                  <a:srgbClr val="000000"/>
                </a:solidFill>
                <a:effectLst/>
                <a:latin typeface="Open Sans" charset="0"/>
              </a:rPr>
              <a:t> id </a:t>
            </a:r>
            <a:r>
              <a:rPr lang="en-US" b="0" i="0" dirty="0" err="1">
                <a:solidFill>
                  <a:srgbClr val="000000"/>
                </a:solidFill>
                <a:effectLst/>
                <a:latin typeface="Open Sans" charset="0"/>
              </a:rPr>
              <a:t>est</a:t>
            </a:r>
            <a:r>
              <a:rPr lang="en-US" b="0" i="0" dirty="0">
                <a:solidFill>
                  <a:srgbClr val="000000"/>
                </a:solidFill>
                <a:effectLst/>
                <a:latin typeface="Open Sans" charset="0"/>
              </a:rPr>
              <a:t> </a:t>
            </a:r>
            <a:r>
              <a:rPr lang="en-US" b="0" i="0" dirty="0" err="1">
                <a:solidFill>
                  <a:srgbClr val="000000"/>
                </a:solidFill>
                <a:effectLst/>
                <a:latin typeface="Open Sans" charset="0"/>
              </a:rPr>
              <a:t>laborum</a:t>
            </a:r>
            <a:r>
              <a:rPr lang="en-US" b="0" i="0" dirty="0">
                <a:solidFill>
                  <a:srgbClr val="000000"/>
                </a:solidFill>
                <a:effectLst/>
                <a:latin typeface="Open Sans" charset="0"/>
              </a:rPr>
              <a:t>. </a:t>
            </a:r>
          </a:p>
          <a:p>
            <a:r>
              <a:rPr lang="en-US" b="0" i="0" dirty="0">
                <a:solidFill>
                  <a:srgbClr val="000000"/>
                </a:solidFill>
                <a:effectLst/>
                <a:latin typeface="Open Sans" charset="0"/>
              </a:rPr>
              <a:t>Lorem ipsum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do </a:t>
            </a:r>
            <a:r>
              <a:rPr lang="en-US" b="0" i="0" dirty="0" err="1">
                <a:solidFill>
                  <a:srgbClr val="000000"/>
                </a:solidFill>
                <a:effectLst/>
                <a:latin typeface="Open Sans" charset="0"/>
              </a:rPr>
              <a:t>eiusmod</a:t>
            </a:r>
            <a:r>
              <a:rPr lang="en-US" b="0" i="0" dirty="0">
                <a:solidFill>
                  <a:srgbClr val="000000"/>
                </a:solidFill>
                <a:effectLst/>
                <a:latin typeface="Open Sans" charset="0"/>
              </a:rPr>
              <a:t> </a:t>
            </a:r>
            <a:r>
              <a:rPr lang="en-US" b="0" i="0" dirty="0" err="1">
                <a:solidFill>
                  <a:srgbClr val="000000"/>
                </a:solidFill>
                <a:effectLst/>
                <a:latin typeface="Open Sans" charset="0"/>
              </a:rPr>
              <a:t>tempor</a:t>
            </a:r>
            <a:r>
              <a:rPr lang="en-US" b="0" i="0" dirty="0">
                <a:solidFill>
                  <a:srgbClr val="000000"/>
                </a:solidFill>
                <a:effectLst/>
                <a:latin typeface="Open Sans" charset="0"/>
              </a:rPr>
              <a:t> </a:t>
            </a:r>
            <a:r>
              <a:rPr lang="en-US" b="0" i="0" dirty="0" err="1">
                <a:solidFill>
                  <a:srgbClr val="000000"/>
                </a:solidFill>
                <a:effectLst/>
                <a:latin typeface="Open Sans" charset="0"/>
              </a:rPr>
              <a:t>incididunt</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labore</a:t>
            </a:r>
            <a:r>
              <a:rPr lang="en-US" b="0" i="0" dirty="0">
                <a:solidFill>
                  <a:srgbClr val="000000"/>
                </a:solidFill>
                <a:effectLst/>
                <a:latin typeface="Open Sans" charset="0"/>
              </a:rPr>
              <a:t> et </a:t>
            </a:r>
            <a:r>
              <a:rPr lang="en-US" b="0" i="0" dirty="0" err="1">
                <a:solidFill>
                  <a:srgbClr val="000000"/>
                </a:solidFill>
                <a:effectLst/>
                <a:latin typeface="Open Sans" charset="0"/>
              </a:rPr>
              <a:t>dolore</a:t>
            </a:r>
            <a:r>
              <a:rPr lang="en-US" b="0" i="0" dirty="0">
                <a:solidFill>
                  <a:srgbClr val="000000"/>
                </a:solidFill>
                <a:effectLst/>
                <a:latin typeface="Open Sans" charset="0"/>
              </a:rPr>
              <a:t> magna </a:t>
            </a:r>
            <a:r>
              <a:rPr lang="en-US" b="0" i="0" dirty="0" err="1">
                <a:solidFill>
                  <a:srgbClr val="000000"/>
                </a:solidFill>
                <a:effectLst/>
                <a:latin typeface="Open Sans" charset="0"/>
              </a:rPr>
              <a:t>aliqua</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enim</a:t>
            </a:r>
            <a:r>
              <a:rPr lang="en-US" b="0" i="0" dirty="0">
                <a:solidFill>
                  <a:srgbClr val="000000"/>
                </a:solidFill>
                <a:effectLst/>
                <a:latin typeface="Open Sans" charset="0"/>
              </a:rPr>
              <a:t> ad minim </a:t>
            </a:r>
            <a:r>
              <a:rPr lang="en-US" b="0" i="0" dirty="0" err="1">
                <a:solidFill>
                  <a:srgbClr val="000000"/>
                </a:solidFill>
                <a:effectLst/>
                <a:latin typeface="Open Sans" charset="0"/>
              </a:rPr>
              <a:t>veniam</a:t>
            </a:r>
            <a:r>
              <a:rPr lang="en-US" b="0" i="0" dirty="0">
                <a:solidFill>
                  <a:srgbClr val="000000"/>
                </a:solidFill>
                <a:effectLst/>
                <a:latin typeface="Open Sans" charset="0"/>
              </a:rPr>
              <a:t>, </a:t>
            </a:r>
            <a:r>
              <a:rPr lang="en-US" b="0" i="0" dirty="0" err="1">
                <a:solidFill>
                  <a:srgbClr val="000000"/>
                </a:solidFill>
                <a:effectLst/>
                <a:latin typeface="Open Sans" charset="0"/>
              </a:rPr>
              <a:t>quis</a:t>
            </a:r>
            <a:r>
              <a:rPr lang="en-US" b="0" i="0" dirty="0">
                <a:solidFill>
                  <a:srgbClr val="000000"/>
                </a:solidFill>
                <a:effectLst/>
                <a:latin typeface="Open Sans" charset="0"/>
              </a:rPr>
              <a:t> </a:t>
            </a:r>
            <a:r>
              <a:rPr lang="en-US" b="0" i="0" dirty="0" err="1">
                <a:solidFill>
                  <a:srgbClr val="000000"/>
                </a:solidFill>
                <a:effectLst/>
                <a:latin typeface="Open Sans" charset="0"/>
              </a:rPr>
              <a:t>nostrud</a:t>
            </a:r>
            <a:r>
              <a:rPr lang="en-US" b="0" i="0" dirty="0">
                <a:solidFill>
                  <a:srgbClr val="000000"/>
                </a:solidFill>
                <a:effectLst/>
                <a:latin typeface="Open Sans" charset="0"/>
              </a:rPr>
              <a:t> exercitation </a:t>
            </a:r>
            <a:r>
              <a:rPr lang="en-US" b="0" i="0" dirty="0" err="1">
                <a:solidFill>
                  <a:srgbClr val="000000"/>
                </a:solidFill>
                <a:effectLst/>
                <a:latin typeface="Open Sans" charset="0"/>
              </a:rPr>
              <a:t>ullamco</a:t>
            </a:r>
            <a:r>
              <a:rPr lang="en-US" b="0" i="0" dirty="0">
                <a:solidFill>
                  <a:srgbClr val="000000"/>
                </a:solidFill>
                <a:effectLst/>
                <a:latin typeface="Open Sans" charset="0"/>
              </a:rPr>
              <a:t> </a:t>
            </a:r>
            <a:r>
              <a:rPr lang="en-US" b="0" i="0" dirty="0" err="1">
                <a:solidFill>
                  <a:srgbClr val="000000"/>
                </a:solidFill>
                <a:effectLst/>
                <a:latin typeface="Open Sans" charset="0"/>
              </a:rPr>
              <a:t>laboris</a:t>
            </a:r>
            <a:r>
              <a:rPr lang="en-US" b="0" i="0" dirty="0">
                <a:solidFill>
                  <a:srgbClr val="000000"/>
                </a:solidFill>
                <a:effectLst/>
                <a:latin typeface="Open Sans" charset="0"/>
              </a:rPr>
              <a:t> nisi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aliquip</a:t>
            </a:r>
            <a:r>
              <a:rPr lang="en-US" b="0" i="0" dirty="0">
                <a:solidFill>
                  <a:srgbClr val="000000"/>
                </a:solidFill>
                <a:effectLst/>
                <a:latin typeface="Open Sans" charset="0"/>
              </a:rPr>
              <a:t> ex </a:t>
            </a:r>
            <a:r>
              <a:rPr lang="en-US" b="0" i="0" dirty="0" err="1">
                <a:solidFill>
                  <a:srgbClr val="000000"/>
                </a:solidFill>
                <a:effectLst/>
                <a:latin typeface="Open Sans" charset="0"/>
              </a:rPr>
              <a:t>ea</a:t>
            </a:r>
            <a:r>
              <a:rPr lang="en-US" b="0" i="0" dirty="0">
                <a:solidFill>
                  <a:srgbClr val="000000"/>
                </a:solidFill>
                <a:effectLst/>
                <a:latin typeface="Open Sans" charset="0"/>
              </a:rPr>
              <a:t> </a:t>
            </a:r>
            <a:r>
              <a:rPr lang="en-US" b="0" i="0" dirty="0" err="1">
                <a:solidFill>
                  <a:srgbClr val="000000"/>
                </a:solidFill>
                <a:effectLst/>
                <a:latin typeface="Open Sans" charset="0"/>
              </a:rPr>
              <a:t>commodo</a:t>
            </a:r>
            <a:r>
              <a:rPr lang="en-US" b="0" i="0" dirty="0">
                <a:solidFill>
                  <a:srgbClr val="000000"/>
                </a:solidFill>
                <a:effectLst/>
                <a:latin typeface="Open Sans" charset="0"/>
              </a:rPr>
              <a:t> </a:t>
            </a:r>
            <a:r>
              <a:rPr lang="en-US" b="0" i="0" dirty="0" err="1">
                <a:solidFill>
                  <a:srgbClr val="000000"/>
                </a:solidFill>
                <a:effectLst/>
                <a:latin typeface="Open Sans" charset="0"/>
              </a:rPr>
              <a:t>consequat</a:t>
            </a:r>
            <a:r>
              <a:rPr lang="en-US" b="0" i="0" dirty="0">
                <a:solidFill>
                  <a:srgbClr val="000000"/>
                </a:solidFill>
                <a:effectLst/>
                <a:latin typeface="Open Sans" charset="0"/>
              </a:rPr>
              <a:t>. </a:t>
            </a:r>
            <a:r>
              <a:rPr lang="en-US" b="0" i="0" dirty="0" err="1">
                <a:solidFill>
                  <a:srgbClr val="000000"/>
                </a:solidFill>
                <a:effectLst/>
                <a:latin typeface="Open Sans" charset="0"/>
              </a:rPr>
              <a:t>Duis</a:t>
            </a:r>
            <a:r>
              <a:rPr lang="en-US" b="0" i="0" dirty="0">
                <a:solidFill>
                  <a:srgbClr val="000000"/>
                </a:solidFill>
                <a:effectLst/>
                <a:latin typeface="Open Sans" charset="0"/>
              </a:rPr>
              <a:t> </a:t>
            </a:r>
            <a:r>
              <a:rPr lang="en-US" b="0" i="0" dirty="0" err="1">
                <a:solidFill>
                  <a:srgbClr val="000000"/>
                </a:solidFill>
                <a:effectLst/>
                <a:latin typeface="Open Sans" charset="0"/>
              </a:rPr>
              <a:t>aute</a:t>
            </a:r>
            <a:r>
              <a:rPr lang="en-US" b="0" i="0" dirty="0">
                <a:solidFill>
                  <a:srgbClr val="000000"/>
                </a:solidFill>
                <a:effectLst/>
                <a:latin typeface="Open Sans" charset="0"/>
              </a:rPr>
              <a:t> </a:t>
            </a:r>
            <a:r>
              <a:rPr lang="en-US" b="0" i="0" dirty="0" err="1">
                <a:solidFill>
                  <a:srgbClr val="000000"/>
                </a:solidFill>
                <a:effectLst/>
                <a:latin typeface="Open Sans" charset="0"/>
              </a:rPr>
              <a:t>irure</a:t>
            </a:r>
            <a:r>
              <a:rPr lang="en-US" b="0" i="0" dirty="0">
                <a:solidFill>
                  <a:srgbClr val="000000"/>
                </a:solidFill>
                <a:effectLst/>
                <a:latin typeface="Open Sans" charset="0"/>
              </a:rPr>
              <a:t> dolor in </a:t>
            </a:r>
            <a:r>
              <a:rPr lang="en-US" b="0" i="0" dirty="0" err="1">
                <a:solidFill>
                  <a:srgbClr val="000000"/>
                </a:solidFill>
                <a:effectLst/>
                <a:latin typeface="Open Sans" charset="0"/>
              </a:rPr>
              <a:t>reprehenderit</a:t>
            </a:r>
            <a:r>
              <a:rPr lang="en-US" b="0" i="0" dirty="0">
                <a:solidFill>
                  <a:srgbClr val="000000"/>
                </a:solidFill>
                <a:effectLst/>
                <a:latin typeface="Open Sans" charset="0"/>
              </a:rPr>
              <a:t> in </a:t>
            </a:r>
            <a:r>
              <a:rPr lang="en-US" b="0" i="0" dirty="0" err="1">
                <a:solidFill>
                  <a:srgbClr val="000000"/>
                </a:solidFill>
                <a:effectLst/>
                <a:latin typeface="Open Sans" charset="0"/>
              </a:rPr>
              <a:t>voluptate</a:t>
            </a:r>
            <a:r>
              <a:rPr lang="en-US" b="0" i="0" dirty="0">
                <a:solidFill>
                  <a:srgbClr val="000000"/>
                </a:solidFill>
                <a:effectLst/>
                <a:latin typeface="Open Sans" charset="0"/>
              </a:rPr>
              <a:t> </a:t>
            </a:r>
            <a:r>
              <a:rPr lang="en-US" b="0" i="0" dirty="0" err="1">
                <a:solidFill>
                  <a:srgbClr val="000000"/>
                </a:solidFill>
                <a:effectLst/>
                <a:latin typeface="Open Sans" charset="0"/>
              </a:rPr>
              <a:t>velit</a:t>
            </a:r>
            <a:r>
              <a:rPr lang="en-US" b="0" i="0" dirty="0">
                <a:solidFill>
                  <a:srgbClr val="000000"/>
                </a:solidFill>
                <a:effectLst/>
                <a:latin typeface="Open Sans" charset="0"/>
              </a:rPr>
              <a:t> </a:t>
            </a:r>
            <a:r>
              <a:rPr lang="en-US" b="0" i="0" dirty="0" err="1">
                <a:solidFill>
                  <a:srgbClr val="000000"/>
                </a:solidFill>
                <a:effectLst/>
                <a:latin typeface="Open Sans" charset="0"/>
              </a:rPr>
              <a:t>esse</a:t>
            </a:r>
            <a:r>
              <a:rPr lang="en-US" b="0" i="0" dirty="0">
                <a:solidFill>
                  <a:srgbClr val="000000"/>
                </a:solidFill>
                <a:effectLst/>
                <a:latin typeface="Open Sans" charset="0"/>
              </a:rPr>
              <a:t> </a:t>
            </a:r>
            <a:r>
              <a:rPr lang="en-US" b="0" i="0" dirty="0" err="1">
                <a:solidFill>
                  <a:srgbClr val="000000"/>
                </a:solidFill>
                <a:effectLst/>
                <a:latin typeface="Open Sans" charset="0"/>
              </a:rPr>
              <a:t>cillum</a:t>
            </a:r>
            <a:r>
              <a:rPr lang="en-US" b="0" i="0" dirty="0">
                <a:solidFill>
                  <a:srgbClr val="000000"/>
                </a:solidFill>
                <a:effectLst/>
                <a:latin typeface="Open Sans" charset="0"/>
              </a:rPr>
              <a:t> </a:t>
            </a:r>
            <a:r>
              <a:rPr lang="en-US" b="0" i="0" dirty="0" err="1">
                <a:solidFill>
                  <a:srgbClr val="000000"/>
                </a:solidFill>
                <a:effectLst/>
                <a:latin typeface="Open Sans" charset="0"/>
              </a:rPr>
              <a:t>dolore</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fugiat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pariatur</a:t>
            </a:r>
            <a:r>
              <a:rPr lang="en-US" b="0" i="0" dirty="0">
                <a:solidFill>
                  <a:srgbClr val="000000"/>
                </a:solidFill>
                <a:effectLst/>
                <a:latin typeface="Open Sans" charset="0"/>
              </a:rPr>
              <a:t>. </a:t>
            </a:r>
            <a:r>
              <a:rPr lang="en-US" b="0" i="0" dirty="0" err="1">
                <a:solidFill>
                  <a:srgbClr val="000000"/>
                </a:solidFill>
                <a:effectLst/>
                <a:latin typeface="Open Sans" charset="0"/>
              </a:rPr>
              <a:t>Excepteur</a:t>
            </a:r>
            <a:r>
              <a:rPr lang="en-US" b="0" i="0" dirty="0">
                <a:solidFill>
                  <a:srgbClr val="000000"/>
                </a:solidFill>
                <a:effectLst/>
                <a:latin typeface="Open Sans" charset="0"/>
              </a:rPr>
              <a:t> </a:t>
            </a:r>
            <a:r>
              <a:rPr lang="en-US" b="0" i="0" dirty="0" err="1">
                <a:solidFill>
                  <a:srgbClr val="000000"/>
                </a:solidFill>
                <a:effectLst/>
                <a:latin typeface="Open Sans" charset="0"/>
              </a:rPr>
              <a:t>sint</a:t>
            </a:r>
            <a:r>
              <a:rPr lang="en-US" b="0" i="0" dirty="0">
                <a:solidFill>
                  <a:srgbClr val="000000"/>
                </a:solidFill>
                <a:effectLst/>
                <a:latin typeface="Open Sans" charset="0"/>
              </a:rPr>
              <a:t> </a:t>
            </a:r>
            <a:r>
              <a:rPr lang="en-US" b="0" i="0" dirty="0" err="1">
                <a:solidFill>
                  <a:srgbClr val="000000"/>
                </a:solidFill>
                <a:effectLst/>
                <a:latin typeface="Open Sans" charset="0"/>
              </a:rPr>
              <a:t>occaecat</a:t>
            </a:r>
            <a:r>
              <a:rPr lang="en-US" b="0" i="0" dirty="0">
                <a:solidFill>
                  <a:srgbClr val="000000"/>
                </a:solidFill>
                <a:effectLst/>
                <a:latin typeface="Open Sans" charset="0"/>
              </a:rPr>
              <a:t> </a:t>
            </a:r>
            <a:r>
              <a:rPr lang="en-US" b="0" i="0" dirty="0" err="1">
                <a:solidFill>
                  <a:srgbClr val="000000"/>
                </a:solidFill>
                <a:effectLst/>
                <a:latin typeface="Open Sans" charset="0"/>
              </a:rPr>
              <a:t>cupidatat</a:t>
            </a:r>
            <a:r>
              <a:rPr lang="en-US" b="0" i="0" dirty="0">
                <a:solidFill>
                  <a:srgbClr val="000000"/>
                </a:solidFill>
                <a:effectLst/>
                <a:latin typeface="Open Sans" charset="0"/>
              </a:rPr>
              <a:t> non </a:t>
            </a:r>
            <a:r>
              <a:rPr lang="en-US" b="0" i="0" dirty="0" err="1">
                <a:solidFill>
                  <a:srgbClr val="000000"/>
                </a:solidFill>
                <a:effectLst/>
                <a:latin typeface="Open Sans" charset="0"/>
              </a:rPr>
              <a:t>proident</a:t>
            </a:r>
            <a:r>
              <a:rPr lang="en-US" b="0" i="0" dirty="0">
                <a:solidFill>
                  <a:srgbClr val="000000"/>
                </a:solidFill>
                <a:effectLst/>
                <a:latin typeface="Open Sans" charset="0"/>
              </a:rPr>
              <a:t>, </a:t>
            </a:r>
            <a:r>
              <a:rPr lang="en-US" b="0" i="0" dirty="0" err="1">
                <a:solidFill>
                  <a:srgbClr val="000000"/>
                </a:solidFill>
                <a:effectLst/>
                <a:latin typeface="Open Sans" charset="0"/>
              </a:rPr>
              <a:t>sunt</a:t>
            </a:r>
            <a:r>
              <a:rPr lang="en-US" b="0" i="0" dirty="0">
                <a:solidFill>
                  <a:srgbClr val="000000"/>
                </a:solidFill>
                <a:effectLst/>
                <a:latin typeface="Open Sans" charset="0"/>
              </a:rPr>
              <a:t> in culpa qui </a:t>
            </a:r>
            <a:r>
              <a:rPr lang="en-US" b="0" i="0" dirty="0" err="1">
                <a:solidFill>
                  <a:srgbClr val="000000"/>
                </a:solidFill>
                <a:effectLst/>
                <a:latin typeface="Open Sans" charset="0"/>
              </a:rPr>
              <a:t>officia</a:t>
            </a:r>
            <a:r>
              <a:rPr lang="en-US" b="0" i="0" dirty="0">
                <a:solidFill>
                  <a:srgbClr val="000000"/>
                </a:solidFill>
                <a:effectLst/>
                <a:latin typeface="Open Sans" charset="0"/>
              </a:rPr>
              <a:t> </a:t>
            </a:r>
            <a:r>
              <a:rPr lang="en-US" b="0" i="0" dirty="0" err="1">
                <a:solidFill>
                  <a:srgbClr val="000000"/>
                </a:solidFill>
                <a:effectLst/>
                <a:latin typeface="Open Sans" charset="0"/>
              </a:rPr>
              <a:t>deserunt</a:t>
            </a:r>
            <a:r>
              <a:rPr lang="en-US" b="0" i="0" dirty="0">
                <a:solidFill>
                  <a:srgbClr val="000000"/>
                </a:solidFill>
                <a:effectLst/>
                <a:latin typeface="Open Sans" charset="0"/>
              </a:rPr>
              <a:t> </a:t>
            </a:r>
            <a:r>
              <a:rPr lang="en-US" b="0" i="0" dirty="0" err="1">
                <a:solidFill>
                  <a:srgbClr val="000000"/>
                </a:solidFill>
                <a:effectLst/>
                <a:latin typeface="Open Sans" charset="0"/>
              </a:rPr>
              <a:t>mollit</a:t>
            </a:r>
            <a:r>
              <a:rPr lang="en-US" b="0" i="0" dirty="0">
                <a:solidFill>
                  <a:srgbClr val="000000"/>
                </a:solidFill>
                <a:effectLst/>
                <a:latin typeface="Open Sans" charset="0"/>
              </a:rPr>
              <a:t> </a:t>
            </a:r>
            <a:r>
              <a:rPr lang="en-US" b="0" i="0" dirty="0" err="1">
                <a:solidFill>
                  <a:srgbClr val="000000"/>
                </a:solidFill>
                <a:effectLst/>
                <a:latin typeface="Open Sans" charset="0"/>
              </a:rPr>
              <a:t>anim</a:t>
            </a:r>
            <a:r>
              <a:rPr lang="en-US" b="0" i="0" dirty="0">
                <a:solidFill>
                  <a:srgbClr val="000000"/>
                </a:solidFill>
                <a:effectLst/>
                <a:latin typeface="Open Sans" charset="0"/>
              </a:rPr>
              <a:t> id </a:t>
            </a:r>
            <a:r>
              <a:rPr lang="en-US" b="0" i="0" dirty="0" err="1">
                <a:solidFill>
                  <a:srgbClr val="000000"/>
                </a:solidFill>
                <a:effectLst/>
                <a:latin typeface="Open Sans" charset="0"/>
              </a:rPr>
              <a:t>est</a:t>
            </a:r>
            <a:r>
              <a:rPr lang="en-US" b="0" i="0" dirty="0">
                <a:solidFill>
                  <a:srgbClr val="000000"/>
                </a:solidFill>
                <a:effectLst/>
                <a:latin typeface="Open Sans" charset="0"/>
              </a:rPr>
              <a:t> </a:t>
            </a:r>
            <a:r>
              <a:rPr lang="en-US" b="0" i="0" dirty="0" err="1">
                <a:solidFill>
                  <a:srgbClr val="000000"/>
                </a:solidFill>
                <a:effectLst/>
                <a:latin typeface="Open Sans" charset="0"/>
              </a:rPr>
              <a:t>laborum</a:t>
            </a:r>
            <a:r>
              <a:rPr lang="en-US" b="0" i="0" dirty="0">
                <a:solidFill>
                  <a:srgbClr val="000000"/>
                </a:solidFill>
                <a:effectLst/>
                <a:latin typeface="Open Sans" charset="0"/>
              </a:rPr>
              <a:t>. </a:t>
            </a:r>
            <a:endParaRPr lang="en-US" dirty="0"/>
          </a:p>
          <a:p>
            <a:r>
              <a:rPr lang="en-US" dirty="0"/>
              <a:t>Golder is uniquely positioned to be your partner in this eﬀort. We have deep experience working with  XXX and XXX to XXXXX. Not only do we oﬀer the depth of experience, but the breadth, allowing us to pivot our focus seamlessly from a proactive, XXX and XXX.</a:t>
            </a:r>
          </a:p>
          <a:p>
            <a:r>
              <a:rPr lang="en-US" dirty="0"/>
              <a:t>The following pages will tell you about who we are, our point of view on the higher education landscape, our experience, and our proposed team. Please let us know if we can address any questions or provide additional information. </a:t>
            </a:r>
          </a:p>
          <a:p>
            <a:r>
              <a:rPr lang="en-US" dirty="0"/>
              <a:t>Thank you in advance for your consideration.</a:t>
            </a:r>
          </a:p>
          <a:p>
            <a:r>
              <a:rPr lang="en-US" dirty="0"/>
              <a:t>Kind regards,</a:t>
            </a:r>
          </a:p>
          <a:p>
            <a:endParaRPr lang="en-US" dirty="0"/>
          </a:p>
          <a:p>
            <a:endParaRPr lang="en-US" dirty="0"/>
          </a:p>
          <a:p>
            <a:pPr>
              <a:spcBef>
                <a:spcPts val="0"/>
              </a:spcBef>
            </a:pPr>
            <a:r>
              <a:rPr lang="en-US" b="1" dirty="0"/>
              <a:t>Your Name</a:t>
            </a:r>
          </a:p>
          <a:p>
            <a:pPr>
              <a:spcBef>
                <a:spcPts val="0"/>
              </a:spcBef>
            </a:pPr>
            <a:r>
              <a:rPr lang="en-US" dirty="0"/>
              <a:t>Global Lead</a:t>
            </a:r>
          </a:p>
          <a:p>
            <a:pPr>
              <a:spcBef>
                <a:spcPts val="0"/>
              </a:spcBef>
            </a:pPr>
            <a:r>
              <a:rPr lang="en-US" dirty="0"/>
              <a:t>Your Title </a:t>
            </a:r>
          </a:p>
          <a:p>
            <a:pPr>
              <a:spcBef>
                <a:spcPts val="0"/>
              </a:spcBef>
            </a:pPr>
            <a:r>
              <a:rPr lang="en-US" dirty="0"/>
              <a:t>Golder</a:t>
            </a:r>
          </a:p>
          <a:p>
            <a:endParaRPr lang="en-US" dirty="0"/>
          </a:p>
          <a:p>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8" name="Title 2"/>
          <p:cNvSpPr>
            <a:spLocks noGrp="1"/>
          </p:cNvSpPr>
          <p:nvPr>
            <p:ph type="title" hasCustomPrompt="1"/>
          </p:nvPr>
        </p:nvSpPr>
        <p:spPr>
          <a:xfrm>
            <a:off x="457200" y="482599"/>
            <a:ext cx="8229600" cy="566975"/>
          </a:xfrm>
        </p:spPr>
        <p:txBody>
          <a:bodyPr>
            <a:normAutofit/>
          </a:bodyPr>
          <a:lstStyle>
            <a:lvl1pPr>
              <a:defRPr sz="1600" cap="all" spc="0" baseline="0">
                <a:solidFill>
                  <a:schemeClr val="accent1"/>
                </a:solidFill>
              </a:defRPr>
            </a:lvl1pPr>
          </a:lstStyle>
          <a:p>
            <a:r>
              <a:rPr lang="en-US" dirty="0"/>
              <a:t>Introduction letter</a:t>
            </a:r>
          </a:p>
        </p:txBody>
      </p:sp>
      <p:sp>
        <p:nvSpPr>
          <p:cNvPr id="7" name="Text Placeholder 2"/>
          <p:cNvSpPr>
            <a:spLocks noGrp="1"/>
          </p:cNvSpPr>
          <p:nvPr>
            <p:ph type="body" sz="quarter" idx="10" hasCustomPrompt="1"/>
          </p:nvPr>
        </p:nvSpPr>
        <p:spPr>
          <a:xfrm>
            <a:off x="496284" y="1232452"/>
            <a:ext cx="8190516" cy="4939748"/>
          </a:xfrm>
        </p:spPr>
        <p:txBody>
          <a:bodyPr numCol="2" spcCol="548640">
            <a:no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200" b="0" i="0" smtClean="0">
                <a:solidFill>
                  <a:schemeClr val="tx1"/>
                </a:solidFill>
                <a:effectLst/>
              </a:defRPr>
            </a:lvl1pPr>
          </a:lstStyle>
          <a:p>
            <a:r>
              <a:rPr lang="en-US" dirty="0"/>
              <a:t>Dear name of contact, </a:t>
            </a:r>
          </a:p>
          <a:p>
            <a:r>
              <a:rPr lang="en-US" dirty="0"/>
              <a:t>Thank you for the opportunity to share our capabilities and experience as you consider a long-term partnership with a ground sciences engineering firm. We would be honored to partner with the XXXX , to XXX and XXX.</a:t>
            </a:r>
          </a:p>
          <a:p>
            <a:r>
              <a:rPr lang="en-US" b="0" i="0" dirty="0">
                <a:solidFill>
                  <a:srgbClr val="000000"/>
                </a:solidFill>
                <a:effectLst/>
                <a:latin typeface="Open Sans" charset="0"/>
              </a:rPr>
              <a:t>Lorem ipsum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do </a:t>
            </a:r>
            <a:r>
              <a:rPr lang="en-US" b="0" i="0" dirty="0" err="1">
                <a:solidFill>
                  <a:srgbClr val="000000"/>
                </a:solidFill>
                <a:effectLst/>
                <a:latin typeface="Open Sans" charset="0"/>
              </a:rPr>
              <a:t>eiusmod</a:t>
            </a:r>
            <a:r>
              <a:rPr lang="en-US" b="0" i="0" dirty="0">
                <a:solidFill>
                  <a:srgbClr val="000000"/>
                </a:solidFill>
                <a:effectLst/>
                <a:latin typeface="Open Sans" charset="0"/>
              </a:rPr>
              <a:t> </a:t>
            </a:r>
            <a:r>
              <a:rPr lang="en-US" b="0" i="0" dirty="0" err="1">
                <a:solidFill>
                  <a:srgbClr val="000000"/>
                </a:solidFill>
                <a:effectLst/>
                <a:latin typeface="Open Sans" charset="0"/>
              </a:rPr>
              <a:t>tempor</a:t>
            </a:r>
            <a:r>
              <a:rPr lang="en-US" b="0" i="0" dirty="0">
                <a:solidFill>
                  <a:srgbClr val="000000"/>
                </a:solidFill>
                <a:effectLst/>
                <a:latin typeface="Open Sans" charset="0"/>
              </a:rPr>
              <a:t> </a:t>
            </a:r>
            <a:r>
              <a:rPr lang="en-US" b="0" i="0" dirty="0" err="1">
                <a:solidFill>
                  <a:srgbClr val="000000"/>
                </a:solidFill>
                <a:effectLst/>
                <a:latin typeface="Open Sans" charset="0"/>
              </a:rPr>
              <a:t>incididunt</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labore</a:t>
            </a:r>
            <a:r>
              <a:rPr lang="en-US" b="0" i="0" dirty="0">
                <a:solidFill>
                  <a:srgbClr val="000000"/>
                </a:solidFill>
                <a:effectLst/>
                <a:latin typeface="Open Sans" charset="0"/>
              </a:rPr>
              <a:t> et </a:t>
            </a:r>
            <a:r>
              <a:rPr lang="en-US" b="0" i="0" dirty="0" err="1">
                <a:solidFill>
                  <a:srgbClr val="000000"/>
                </a:solidFill>
                <a:effectLst/>
                <a:latin typeface="Open Sans" charset="0"/>
              </a:rPr>
              <a:t>dolore</a:t>
            </a:r>
            <a:r>
              <a:rPr lang="en-US" b="0" i="0" dirty="0">
                <a:solidFill>
                  <a:srgbClr val="000000"/>
                </a:solidFill>
                <a:effectLst/>
                <a:latin typeface="Open Sans" charset="0"/>
              </a:rPr>
              <a:t> magna </a:t>
            </a:r>
            <a:r>
              <a:rPr lang="en-US" b="0" i="0" dirty="0" err="1">
                <a:solidFill>
                  <a:srgbClr val="000000"/>
                </a:solidFill>
                <a:effectLst/>
                <a:latin typeface="Open Sans" charset="0"/>
              </a:rPr>
              <a:t>aliqua</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enim</a:t>
            </a:r>
            <a:r>
              <a:rPr lang="en-US" b="0" i="0" dirty="0">
                <a:solidFill>
                  <a:srgbClr val="000000"/>
                </a:solidFill>
                <a:effectLst/>
                <a:latin typeface="Open Sans" charset="0"/>
              </a:rPr>
              <a:t> ad minim </a:t>
            </a:r>
            <a:r>
              <a:rPr lang="en-US" b="0" i="0" dirty="0" err="1">
                <a:solidFill>
                  <a:srgbClr val="000000"/>
                </a:solidFill>
                <a:effectLst/>
                <a:latin typeface="Open Sans" charset="0"/>
              </a:rPr>
              <a:t>veniam</a:t>
            </a:r>
            <a:r>
              <a:rPr lang="en-US" b="0" i="0" dirty="0">
                <a:solidFill>
                  <a:srgbClr val="000000"/>
                </a:solidFill>
                <a:effectLst/>
                <a:latin typeface="Open Sans" charset="0"/>
              </a:rPr>
              <a:t>, </a:t>
            </a:r>
            <a:r>
              <a:rPr lang="en-US" b="0" i="0" dirty="0" err="1">
                <a:solidFill>
                  <a:srgbClr val="000000"/>
                </a:solidFill>
                <a:effectLst/>
                <a:latin typeface="Open Sans" charset="0"/>
              </a:rPr>
              <a:t>quis</a:t>
            </a:r>
            <a:r>
              <a:rPr lang="en-US" b="0" i="0" dirty="0">
                <a:solidFill>
                  <a:srgbClr val="000000"/>
                </a:solidFill>
                <a:effectLst/>
                <a:latin typeface="Open Sans" charset="0"/>
              </a:rPr>
              <a:t> </a:t>
            </a:r>
            <a:r>
              <a:rPr lang="en-US" b="0" i="0" dirty="0" err="1">
                <a:solidFill>
                  <a:srgbClr val="000000"/>
                </a:solidFill>
                <a:effectLst/>
                <a:latin typeface="Open Sans" charset="0"/>
              </a:rPr>
              <a:t>nostrud</a:t>
            </a:r>
            <a:r>
              <a:rPr lang="en-US" b="0" i="0" dirty="0">
                <a:solidFill>
                  <a:srgbClr val="000000"/>
                </a:solidFill>
                <a:effectLst/>
                <a:latin typeface="Open Sans" charset="0"/>
              </a:rPr>
              <a:t> exercitation </a:t>
            </a:r>
            <a:r>
              <a:rPr lang="en-US" b="0" i="0" dirty="0" err="1">
                <a:solidFill>
                  <a:srgbClr val="000000"/>
                </a:solidFill>
                <a:effectLst/>
                <a:latin typeface="Open Sans" charset="0"/>
              </a:rPr>
              <a:t>ullamco</a:t>
            </a:r>
            <a:r>
              <a:rPr lang="en-US" b="0" i="0" dirty="0">
                <a:solidFill>
                  <a:srgbClr val="000000"/>
                </a:solidFill>
                <a:effectLst/>
                <a:latin typeface="Open Sans" charset="0"/>
              </a:rPr>
              <a:t> </a:t>
            </a:r>
            <a:r>
              <a:rPr lang="en-US" b="0" i="0" dirty="0" err="1">
                <a:solidFill>
                  <a:srgbClr val="000000"/>
                </a:solidFill>
                <a:effectLst/>
                <a:latin typeface="Open Sans" charset="0"/>
              </a:rPr>
              <a:t>laboris</a:t>
            </a:r>
            <a:r>
              <a:rPr lang="en-US" b="0" i="0" dirty="0">
                <a:solidFill>
                  <a:srgbClr val="000000"/>
                </a:solidFill>
                <a:effectLst/>
                <a:latin typeface="Open Sans" charset="0"/>
              </a:rPr>
              <a:t> nisi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aliquip</a:t>
            </a:r>
            <a:r>
              <a:rPr lang="en-US" b="0" i="0" dirty="0">
                <a:solidFill>
                  <a:srgbClr val="000000"/>
                </a:solidFill>
                <a:effectLst/>
                <a:latin typeface="Open Sans" charset="0"/>
              </a:rPr>
              <a:t> ex </a:t>
            </a:r>
            <a:r>
              <a:rPr lang="en-US" b="0" i="0" dirty="0" err="1">
                <a:solidFill>
                  <a:srgbClr val="000000"/>
                </a:solidFill>
                <a:effectLst/>
                <a:latin typeface="Open Sans" charset="0"/>
              </a:rPr>
              <a:t>ea</a:t>
            </a:r>
            <a:r>
              <a:rPr lang="en-US" b="0" i="0" dirty="0">
                <a:solidFill>
                  <a:srgbClr val="000000"/>
                </a:solidFill>
                <a:effectLst/>
                <a:latin typeface="Open Sans" charset="0"/>
              </a:rPr>
              <a:t> </a:t>
            </a:r>
            <a:r>
              <a:rPr lang="en-US" b="0" i="0" dirty="0" err="1">
                <a:solidFill>
                  <a:srgbClr val="000000"/>
                </a:solidFill>
                <a:effectLst/>
                <a:latin typeface="Open Sans" charset="0"/>
              </a:rPr>
              <a:t>commodo</a:t>
            </a:r>
            <a:r>
              <a:rPr lang="en-US" b="0" i="0" dirty="0">
                <a:solidFill>
                  <a:srgbClr val="000000"/>
                </a:solidFill>
                <a:effectLst/>
                <a:latin typeface="Open Sans" charset="0"/>
              </a:rPr>
              <a:t> </a:t>
            </a:r>
            <a:r>
              <a:rPr lang="en-US" b="0" i="0" dirty="0" err="1">
                <a:solidFill>
                  <a:srgbClr val="000000"/>
                </a:solidFill>
                <a:effectLst/>
                <a:latin typeface="Open Sans" charset="0"/>
              </a:rPr>
              <a:t>consequat</a:t>
            </a:r>
            <a:r>
              <a:rPr lang="en-US" b="0" i="0" dirty="0">
                <a:solidFill>
                  <a:srgbClr val="000000"/>
                </a:solidFill>
                <a:effectLst/>
                <a:latin typeface="Open Sans" charset="0"/>
              </a:rPr>
              <a:t>. </a:t>
            </a:r>
            <a:r>
              <a:rPr lang="en-US" b="0" i="0" dirty="0" err="1">
                <a:solidFill>
                  <a:srgbClr val="000000"/>
                </a:solidFill>
                <a:effectLst/>
                <a:latin typeface="Open Sans" charset="0"/>
              </a:rPr>
              <a:t>Duis</a:t>
            </a:r>
            <a:r>
              <a:rPr lang="en-US" b="0" i="0" dirty="0">
                <a:solidFill>
                  <a:srgbClr val="000000"/>
                </a:solidFill>
                <a:effectLst/>
                <a:latin typeface="Open Sans" charset="0"/>
              </a:rPr>
              <a:t> </a:t>
            </a:r>
            <a:r>
              <a:rPr lang="en-US" b="0" i="0" dirty="0" err="1">
                <a:solidFill>
                  <a:srgbClr val="000000"/>
                </a:solidFill>
                <a:effectLst/>
                <a:latin typeface="Open Sans" charset="0"/>
              </a:rPr>
              <a:t>aute</a:t>
            </a:r>
            <a:r>
              <a:rPr lang="en-US" b="0" i="0" dirty="0">
                <a:solidFill>
                  <a:srgbClr val="000000"/>
                </a:solidFill>
                <a:effectLst/>
                <a:latin typeface="Open Sans" charset="0"/>
              </a:rPr>
              <a:t> </a:t>
            </a:r>
            <a:r>
              <a:rPr lang="en-US" b="0" i="0" dirty="0" err="1">
                <a:solidFill>
                  <a:srgbClr val="000000"/>
                </a:solidFill>
                <a:effectLst/>
                <a:latin typeface="Open Sans" charset="0"/>
              </a:rPr>
              <a:t>irure</a:t>
            </a:r>
            <a:r>
              <a:rPr lang="en-US" b="0" i="0" dirty="0">
                <a:solidFill>
                  <a:srgbClr val="000000"/>
                </a:solidFill>
                <a:effectLst/>
                <a:latin typeface="Open Sans" charset="0"/>
              </a:rPr>
              <a:t> dolor in </a:t>
            </a:r>
            <a:r>
              <a:rPr lang="en-US" b="0" i="0" dirty="0" err="1">
                <a:solidFill>
                  <a:srgbClr val="000000"/>
                </a:solidFill>
                <a:effectLst/>
                <a:latin typeface="Open Sans" charset="0"/>
              </a:rPr>
              <a:t>reprehenderit</a:t>
            </a:r>
            <a:r>
              <a:rPr lang="en-US" b="0" i="0" dirty="0">
                <a:solidFill>
                  <a:srgbClr val="000000"/>
                </a:solidFill>
                <a:effectLst/>
                <a:latin typeface="Open Sans" charset="0"/>
              </a:rPr>
              <a:t> in </a:t>
            </a:r>
            <a:r>
              <a:rPr lang="en-US" b="0" i="0" dirty="0" err="1">
                <a:solidFill>
                  <a:srgbClr val="000000"/>
                </a:solidFill>
                <a:effectLst/>
                <a:latin typeface="Open Sans" charset="0"/>
              </a:rPr>
              <a:t>voluptate</a:t>
            </a:r>
            <a:r>
              <a:rPr lang="en-US" b="0" i="0" dirty="0">
                <a:solidFill>
                  <a:srgbClr val="000000"/>
                </a:solidFill>
                <a:effectLst/>
                <a:latin typeface="Open Sans" charset="0"/>
              </a:rPr>
              <a:t> </a:t>
            </a:r>
            <a:r>
              <a:rPr lang="en-US" b="0" i="0" dirty="0" err="1">
                <a:solidFill>
                  <a:srgbClr val="000000"/>
                </a:solidFill>
                <a:effectLst/>
                <a:latin typeface="Open Sans" charset="0"/>
              </a:rPr>
              <a:t>velit</a:t>
            </a:r>
            <a:r>
              <a:rPr lang="en-US" b="0" i="0" dirty="0">
                <a:solidFill>
                  <a:srgbClr val="000000"/>
                </a:solidFill>
                <a:effectLst/>
                <a:latin typeface="Open Sans" charset="0"/>
              </a:rPr>
              <a:t> </a:t>
            </a:r>
            <a:r>
              <a:rPr lang="en-US" b="0" i="0" dirty="0" err="1">
                <a:solidFill>
                  <a:srgbClr val="000000"/>
                </a:solidFill>
                <a:effectLst/>
                <a:latin typeface="Open Sans" charset="0"/>
              </a:rPr>
              <a:t>esse</a:t>
            </a:r>
            <a:r>
              <a:rPr lang="en-US" b="0" i="0" dirty="0">
                <a:solidFill>
                  <a:srgbClr val="000000"/>
                </a:solidFill>
                <a:effectLst/>
                <a:latin typeface="Open Sans" charset="0"/>
              </a:rPr>
              <a:t> </a:t>
            </a:r>
            <a:r>
              <a:rPr lang="en-US" b="0" i="0" dirty="0" err="1">
                <a:solidFill>
                  <a:srgbClr val="000000"/>
                </a:solidFill>
                <a:effectLst/>
                <a:latin typeface="Open Sans" charset="0"/>
              </a:rPr>
              <a:t>cillum</a:t>
            </a:r>
            <a:r>
              <a:rPr lang="en-US" b="0" i="0" dirty="0">
                <a:solidFill>
                  <a:srgbClr val="000000"/>
                </a:solidFill>
                <a:effectLst/>
                <a:latin typeface="Open Sans" charset="0"/>
              </a:rPr>
              <a:t> </a:t>
            </a:r>
            <a:r>
              <a:rPr lang="en-US" b="0" i="0" dirty="0" err="1">
                <a:solidFill>
                  <a:srgbClr val="000000"/>
                </a:solidFill>
                <a:effectLst/>
                <a:latin typeface="Open Sans" charset="0"/>
              </a:rPr>
              <a:t>dolore</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fugiat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pariatur</a:t>
            </a:r>
            <a:r>
              <a:rPr lang="en-US" b="0" i="0" dirty="0">
                <a:solidFill>
                  <a:srgbClr val="000000"/>
                </a:solidFill>
                <a:effectLst/>
                <a:latin typeface="Open Sans" charset="0"/>
              </a:rPr>
              <a:t>. </a:t>
            </a:r>
            <a:r>
              <a:rPr lang="en-US" b="0" i="0" dirty="0" err="1">
                <a:solidFill>
                  <a:srgbClr val="000000"/>
                </a:solidFill>
                <a:effectLst/>
                <a:latin typeface="Open Sans" charset="0"/>
              </a:rPr>
              <a:t>Excepteur</a:t>
            </a:r>
            <a:r>
              <a:rPr lang="en-US" b="0" i="0" dirty="0">
                <a:solidFill>
                  <a:srgbClr val="000000"/>
                </a:solidFill>
                <a:effectLst/>
                <a:latin typeface="Open Sans" charset="0"/>
              </a:rPr>
              <a:t> </a:t>
            </a:r>
            <a:r>
              <a:rPr lang="en-US" b="0" i="0" dirty="0" err="1">
                <a:solidFill>
                  <a:srgbClr val="000000"/>
                </a:solidFill>
                <a:effectLst/>
                <a:latin typeface="Open Sans" charset="0"/>
              </a:rPr>
              <a:t>sint</a:t>
            </a:r>
            <a:r>
              <a:rPr lang="en-US" b="0" i="0" dirty="0">
                <a:solidFill>
                  <a:srgbClr val="000000"/>
                </a:solidFill>
                <a:effectLst/>
                <a:latin typeface="Open Sans" charset="0"/>
              </a:rPr>
              <a:t> </a:t>
            </a:r>
            <a:r>
              <a:rPr lang="en-US" b="0" i="0" dirty="0" err="1">
                <a:solidFill>
                  <a:srgbClr val="000000"/>
                </a:solidFill>
                <a:effectLst/>
                <a:latin typeface="Open Sans" charset="0"/>
              </a:rPr>
              <a:t>occaecat</a:t>
            </a:r>
            <a:r>
              <a:rPr lang="en-US" b="0" i="0" dirty="0">
                <a:solidFill>
                  <a:srgbClr val="000000"/>
                </a:solidFill>
                <a:effectLst/>
                <a:latin typeface="Open Sans" charset="0"/>
              </a:rPr>
              <a:t> </a:t>
            </a:r>
            <a:r>
              <a:rPr lang="en-US" b="0" i="0" dirty="0" err="1">
                <a:solidFill>
                  <a:srgbClr val="000000"/>
                </a:solidFill>
                <a:effectLst/>
                <a:latin typeface="Open Sans" charset="0"/>
              </a:rPr>
              <a:t>cupidatat</a:t>
            </a:r>
            <a:r>
              <a:rPr lang="en-US" b="0" i="0" dirty="0">
                <a:solidFill>
                  <a:srgbClr val="000000"/>
                </a:solidFill>
                <a:effectLst/>
                <a:latin typeface="Open Sans" charset="0"/>
              </a:rPr>
              <a:t> non </a:t>
            </a:r>
            <a:r>
              <a:rPr lang="en-US" b="0" i="0" dirty="0" err="1">
                <a:solidFill>
                  <a:srgbClr val="000000"/>
                </a:solidFill>
                <a:effectLst/>
                <a:latin typeface="Open Sans" charset="0"/>
              </a:rPr>
              <a:t>proident</a:t>
            </a:r>
            <a:r>
              <a:rPr lang="en-US" b="0" i="0" dirty="0">
                <a:solidFill>
                  <a:srgbClr val="000000"/>
                </a:solidFill>
                <a:effectLst/>
                <a:latin typeface="Open Sans" charset="0"/>
              </a:rPr>
              <a:t>, </a:t>
            </a:r>
            <a:r>
              <a:rPr lang="en-US" b="0" i="0" dirty="0" err="1">
                <a:solidFill>
                  <a:srgbClr val="000000"/>
                </a:solidFill>
                <a:effectLst/>
                <a:latin typeface="Open Sans" charset="0"/>
              </a:rPr>
              <a:t>sunt</a:t>
            </a:r>
            <a:r>
              <a:rPr lang="en-US" b="0" i="0" dirty="0">
                <a:solidFill>
                  <a:srgbClr val="000000"/>
                </a:solidFill>
                <a:effectLst/>
                <a:latin typeface="Open Sans" charset="0"/>
              </a:rPr>
              <a:t> in culpa qui </a:t>
            </a:r>
            <a:r>
              <a:rPr lang="en-US" b="0" i="0" dirty="0" err="1">
                <a:solidFill>
                  <a:srgbClr val="000000"/>
                </a:solidFill>
                <a:effectLst/>
                <a:latin typeface="Open Sans" charset="0"/>
              </a:rPr>
              <a:t>officia</a:t>
            </a:r>
            <a:r>
              <a:rPr lang="en-US" b="0" i="0" dirty="0">
                <a:solidFill>
                  <a:srgbClr val="000000"/>
                </a:solidFill>
                <a:effectLst/>
                <a:latin typeface="Open Sans" charset="0"/>
              </a:rPr>
              <a:t> </a:t>
            </a:r>
            <a:r>
              <a:rPr lang="en-US" b="0" i="0" dirty="0" err="1">
                <a:solidFill>
                  <a:srgbClr val="000000"/>
                </a:solidFill>
                <a:effectLst/>
                <a:latin typeface="Open Sans" charset="0"/>
              </a:rPr>
              <a:t>deserunt</a:t>
            </a:r>
            <a:r>
              <a:rPr lang="en-US" b="0" i="0" dirty="0">
                <a:solidFill>
                  <a:srgbClr val="000000"/>
                </a:solidFill>
                <a:effectLst/>
                <a:latin typeface="Open Sans" charset="0"/>
              </a:rPr>
              <a:t> </a:t>
            </a:r>
            <a:r>
              <a:rPr lang="en-US" b="0" i="0" dirty="0" err="1">
                <a:solidFill>
                  <a:srgbClr val="000000"/>
                </a:solidFill>
                <a:effectLst/>
                <a:latin typeface="Open Sans" charset="0"/>
              </a:rPr>
              <a:t>mollit</a:t>
            </a:r>
            <a:r>
              <a:rPr lang="en-US" b="0" i="0" dirty="0">
                <a:solidFill>
                  <a:srgbClr val="000000"/>
                </a:solidFill>
                <a:effectLst/>
                <a:latin typeface="Open Sans" charset="0"/>
              </a:rPr>
              <a:t> </a:t>
            </a:r>
            <a:r>
              <a:rPr lang="en-US" b="0" i="0" dirty="0" err="1">
                <a:solidFill>
                  <a:srgbClr val="000000"/>
                </a:solidFill>
                <a:effectLst/>
                <a:latin typeface="Open Sans" charset="0"/>
              </a:rPr>
              <a:t>anim</a:t>
            </a:r>
            <a:r>
              <a:rPr lang="en-US" b="0" i="0" dirty="0">
                <a:solidFill>
                  <a:srgbClr val="000000"/>
                </a:solidFill>
                <a:effectLst/>
                <a:latin typeface="Open Sans" charset="0"/>
              </a:rPr>
              <a:t> id </a:t>
            </a:r>
            <a:r>
              <a:rPr lang="en-US" b="0" i="0" dirty="0" err="1">
                <a:solidFill>
                  <a:srgbClr val="000000"/>
                </a:solidFill>
                <a:effectLst/>
                <a:latin typeface="Open Sans" charset="0"/>
              </a:rPr>
              <a:t>est</a:t>
            </a:r>
            <a:r>
              <a:rPr lang="en-US" b="0" i="0" dirty="0">
                <a:solidFill>
                  <a:srgbClr val="000000"/>
                </a:solidFill>
                <a:effectLst/>
                <a:latin typeface="Open Sans" charset="0"/>
              </a:rPr>
              <a:t> </a:t>
            </a:r>
            <a:r>
              <a:rPr lang="en-US" b="0" i="0" dirty="0" err="1">
                <a:solidFill>
                  <a:srgbClr val="000000"/>
                </a:solidFill>
                <a:effectLst/>
                <a:latin typeface="Open Sans" charset="0"/>
              </a:rPr>
              <a:t>laborum</a:t>
            </a:r>
            <a:r>
              <a:rPr lang="en-US" b="0" i="0" dirty="0">
                <a:solidFill>
                  <a:srgbClr val="000000"/>
                </a:solidFill>
                <a:effectLst/>
                <a:latin typeface="Open Sans" charset="0"/>
              </a:rPr>
              <a:t>. </a:t>
            </a:r>
          </a:p>
          <a:p>
            <a:r>
              <a:rPr lang="en-US" b="0" i="0" dirty="0">
                <a:solidFill>
                  <a:srgbClr val="000000"/>
                </a:solidFill>
                <a:effectLst/>
                <a:latin typeface="Open Sans" charset="0"/>
              </a:rPr>
              <a:t>Lorem ipsum dolor sit </a:t>
            </a:r>
            <a:r>
              <a:rPr lang="en-US" b="0" i="0" dirty="0" err="1">
                <a:solidFill>
                  <a:srgbClr val="000000"/>
                </a:solidFill>
                <a:effectLst/>
                <a:latin typeface="Open Sans" charset="0"/>
              </a:rPr>
              <a:t>amet</a:t>
            </a:r>
            <a:r>
              <a:rPr lang="en-US" b="0" i="0" dirty="0">
                <a:solidFill>
                  <a:srgbClr val="000000"/>
                </a:solidFill>
                <a:effectLst/>
                <a:latin typeface="Open Sans" charset="0"/>
              </a:rPr>
              <a:t>, </a:t>
            </a:r>
            <a:r>
              <a:rPr lang="en-US" b="0" i="0" dirty="0" err="1">
                <a:solidFill>
                  <a:srgbClr val="000000"/>
                </a:solidFill>
                <a:effectLst/>
                <a:latin typeface="Open Sans" charset="0"/>
              </a:rPr>
              <a:t>consectetur</a:t>
            </a:r>
            <a:r>
              <a:rPr lang="en-US" b="0" i="0" dirty="0">
                <a:solidFill>
                  <a:srgbClr val="000000"/>
                </a:solidFill>
                <a:effectLst/>
                <a:latin typeface="Open Sans" charset="0"/>
              </a:rPr>
              <a:t> </a:t>
            </a:r>
            <a:r>
              <a:rPr lang="en-US" b="0" i="0" dirty="0" err="1">
                <a:solidFill>
                  <a:srgbClr val="000000"/>
                </a:solidFill>
                <a:effectLst/>
                <a:latin typeface="Open Sans" charset="0"/>
              </a:rPr>
              <a:t>adipiscing</a:t>
            </a:r>
            <a:r>
              <a:rPr lang="en-US" b="0" i="0" dirty="0">
                <a:solidFill>
                  <a:srgbClr val="000000"/>
                </a:solidFill>
                <a:effectLst/>
                <a:latin typeface="Open Sans" charset="0"/>
              </a:rPr>
              <a:t> </a:t>
            </a:r>
            <a:r>
              <a:rPr lang="en-US" b="0" i="0" dirty="0" err="1">
                <a:solidFill>
                  <a:srgbClr val="000000"/>
                </a:solidFill>
                <a:effectLst/>
                <a:latin typeface="Open Sans" charset="0"/>
              </a:rPr>
              <a:t>elit</a:t>
            </a:r>
            <a:r>
              <a:rPr lang="en-US" b="0" i="0" dirty="0">
                <a:solidFill>
                  <a:srgbClr val="000000"/>
                </a:solidFill>
                <a:effectLst/>
                <a:latin typeface="Open Sans" charset="0"/>
              </a:rPr>
              <a:t>, </a:t>
            </a:r>
            <a:r>
              <a:rPr lang="en-US" b="0" i="0" dirty="0" err="1">
                <a:solidFill>
                  <a:srgbClr val="000000"/>
                </a:solidFill>
                <a:effectLst/>
                <a:latin typeface="Open Sans" charset="0"/>
              </a:rPr>
              <a:t>sed</a:t>
            </a:r>
            <a:r>
              <a:rPr lang="en-US" b="0" i="0" dirty="0">
                <a:solidFill>
                  <a:srgbClr val="000000"/>
                </a:solidFill>
                <a:effectLst/>
                <a:latin typeface="Open Sans" charset="0"/>
              </a:rPr>
              <a:t> do </a:t>
            </a:r>
            <a:r>
              <a:rPr lang="en-US" b="0" i="0" dirty="0" err="1">
                <a:solidFill>
                  <a:srgbClr val="000000"/>
                </a:solidFill>
                <a:effectLst/>
                <a:latin typeface="Open Sans" charset="0"/>
              </a:rPr>
              <a:t>eiusmod</a:t>
            </a:r>
            <a:r>
              <a:rPr lang="en-US" b="0" i="0" dirty="0">
                <a:solidFill>
                  <a:srgbClr val="000000"/>
                </a:solidFill>
                <a:effectLst/>
                <a:latin typeface="Open Sans" charset="0"/>
              </a:rPr>
              <a:t> </a:t>
            </a:r>
            <a:r>
              <a:rPr lang="en-US" b="0" i="0" dirty="0" err="1">
                <a:solidFill>
                  <a:srgbClr val="000000"/>
                </a:solidFill>
                <a:effectLst/>
                <a:latin typeface="Open Sans" charset="0"/>
              </a:rPr>
              <a:t>tempor</a:t>
            </a:r>
            <a:r>
              <a:rPr lang="en-US" b="0" i="0" dirty="0">
                <a:solidFill>
                  <a:srgbClr val="000000"/>
                </a:solidFill>
                <a:effectLst/>
                <a:latin typeface="Open Sans" charset="0"/>
              </a:rPr>
              <a:t> </a:t>
            </a:r>
            <a:r>
              <a:rPr lang="en-US" b="0" i="0" dirty="0" err="1">
                <a:solidFill>
                  <a:srgbClr val="000000"/>
                </a:solidFill>
                <a:effectLst/>
                <a:latin typeface="Open Sans" charset="0"/>
              </a:rPr>
              <a:t>incididunt</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labore</a:t>
            </a:r>
            <a:r>
              <a:rPr lang="en-US" b="0" i="0" dirty="0">
                <a:solidFill>
                  <a:srgbClr val="000000"/>
                </a:solidFill>
                <a:effectLst/>
                <a:latin typeface="Open Sans" charset="0"/>
              </a:rPr>
              <a:t> et </a:t>
            </a:r>
            <a:r>
              <a:rPr lang="en-US" b="0" i="0" dirty="0" err="1">
                <a:solidFill>
                  <a:srgbClr val="000000"/>
                </a:solidFill>
                <a:effectLst/>
                <a:latin typeface="Open Sans" charset="0"/>
              </a:rPr>
              <a:t>dolore</a:t>
            </a:r>
            <a:r>
              <a:rPr lang="en-US" b="0" i="0" dirty="0">
                <a:solidFill>
                  <a:srgbClr val="000000"/>
                </a:solidFill>
                <a:effectLst/>
                <a:latin typeface="Open Sans" charset="0"/>
              </a:rPr>
              <a:t> magna </a:t>
            </a:r>
            <a:r>
              <a:rPr lang="en-US" b="0" i="0" dirty="0" err="1">
                <a:solidFill>
                  <a:srgbClr val="000000"/>
                </a:solidFill>
                <a:effectLst/>
                <a:latin typeface="Open Sans" charset="0"/>
              </a:rPr>
              <a:t>aliqua</a:t>
            </a:r>
            <a:r>
              <a:rPr lang="en-US" b="0" i="0" dirty="0">
                <a:solidFill>
                  <a:srgbClr val="000000"/>
                </a:solidFill>
                <a:effectLst/>
                <a:latin typeface="Open Sans" charset="0"/>
              </a:rPr>
              <a:t>.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enim</a:t>
            </a:r>
            <a:r>
              <a:rPr lang="en-US" b="0" i="0" dirty="0">
                <a:solidFill>
                  <a:srgbClr val="000000"/>
                </a:solidFill>
                <a:effectLst/>
                <a:latin typeface="Open Sans" charset="0"/>
              </a:rPr>
              <a:t> ad minim </a:t>
            </a:r>
            <a:r>
              <a:rPr lang="en-US" b="0" i="0" dirty="0" err="1">
                <a:solidFill>
                  <a:srgbClr val="000000"/>
                </a:solidFill>
                <a:effectLst/>
                <a:latin typeface="Open Sans" charset="0"/>
              </a:rPr>
              <a:t>veniam</a:t>
            </a:r>
            <a:r>
              <a:rPr lang="en-US" b="0" i="0" dirty="0">
                <a:solidFill>
                  <a:srgbClr val="000000"/>
                </a:solidFill>
                <a:effectLst/>
                <a:latin typeface="Open Sans" charset="0"/>
              </a:rPr>
              <a:t>, </a:t>
            </a:r>
            <a:r>
              <a:rPr lang="en-US" b="0" i="0" dirty="0" err="1">
                <a:solidFill>
                  <a:srgbClr val="000000"/>
                </a:solidFill>
                <a:effectLst/>
                <a:latin typeface="Open Sans" charset="0"/>
              </a:rPr>
              <a:t>quis</a:t>
            </a:r>
            <a:r>
              <a:rPr lang="en-US" b="0" i="0" dirty="0">
                <a:solidFill>
                  <a:srgbClr val="000000"/>
                </a:solidFill>
                <a:effectLst/>
                <a:latin typeface="Open Sans" charset="0"/>
              </a:rPr>
              <a:t> </a:t>
            </a:r>
            <a:r>
              <a:rPr lang="en-US" b="0" i="0" dirty="0" err="1">
                <a:solidFill>
                  <a:srgbClr val="000000"/>
                </a:solidFill>
                <a:effectLst/>
                <a:latin typeface="Open Sans" charset="0"/>
              </a:rPr>
              <a:t>nostrud</a:t>
            </a:r>
            <a:r>
              <a:rPr lang="en-US" b="0" i="0" dirty="0">
                <a:solidFill>
                  <a:srgbClr val="000000"/>
                </a:solidFill>
                <a:effectLst/>
                <a:latin typeface="Open Sans" charset="0"/>
              </a:rPr>
              <a:t> exercitation </a:t>
            </a:r>
            <a:r>
              <a:rPr lang="en-US" b="0" i="0" dirty="0" err="1">
                <a:solidFill>
                  <a:srgbClr val="000000"/>
                </a:solidFill>
                <a:effectLst/>
                <a:latin typeface="Open Sans" charset="0"/>
              </a:rPr>
              <a:t>ullamco</a:t>
            </a:r>
            <a:r>
              <a:rPr lang="en-US" b="0" i="0" dirty="0">
                <a:solidFill>
                  <a:srgbClr val="000000"/>
                </a:solidFill>
                <a:effectLst/>
                <a:latin typeface="Open Sans" charset="0"/>
              </a:rPr>
              <a:t> </a:t>
            </a:r>
            <a:r>
              <a:rPr lang="en-US" b="0" i="0" dirty="0" err="1">
                <a:solidFill>
                  <a:srgbClr val="000000"/>
                </a:solidFill>
                <a:effectLst/>
                <a:latin typeface="Open Sans" charset="0"/>
              </a:rPr>
              <a:t>laboris</a:t>
            </a:r>
            <a:r>
              <a:rPr lang="en-US" b="0" i="0" dirty="0">
                <a:solidFill>
                  <a:srgbClr val="000000"/>
                </a:solidFill>
                <a:effectLst/>
                <a:latin typeface="Open Sans" charset="0"/>
              </a:rPr>
              <a:t> nisi </a:t>
            </a:r>
            <a:r>
              <a:rPr lang="en-US" b="0" i="0" dirty="0" err="1">
                <a:solidFill>
                  <a:srgbClr val="000000"/>
                </a:solidFill>
                <a:effectLst/>
                <a:latin typeface="Open Sans" charset="0"/>
              </a:rPr>
              <a:t>ut</a:t>
            </a:r>
            <a:r>
              <a:rPr lang="en-US" b="0" i="0" dirty="0">
                <a:solidFill>
                  <a:srgbClr val="000000"/>
                </a:solidFill>
                <a:effectLst/>
                <a:latin typeface="Open Sans" charset="0"/>
              </a:rPr>
              <a:t> </a:t>
            </a:r>
            <a:r>
              <a:rPr lang="en-US" b="0" i="0" dirty="0" err="1">
                <a:solidFill>
                  <a:srgbClr val="000000"/>
                </a:solidFill>
                <a:effectLst/>
                <a:latin typeface="Open Sans" charset="0"/>
              </a:rPr>
              <a:t>aliquip</a:t>
            </a:r>
            <a:r>
              <a:rPr lang="en-US" b="0" i="0" dirty="0">
                <a:solidFill>
                  <a:srgbClr val="000000"/>
                </a:solidFill>
                <a:effectLst/>
                <a:latin typeface="Open Sans" charset="0"/>
              </a:rPr>
              <a:t> ex </a:t>
            </a:r>
            <a:r>
              <a:rPr lang="en-US" b="0" i="0" dirty="0" err="1">
                <a:solidFill>
                  <a:srgbClr val="000000"/>
                </a:solidFill>
                <a:effectLst/>
                <a:latin typeface="Open Sans" charset="0"/>
              </a:rPr>
              <a:t>ea</a:t>
            </a:r>
            <a:r>
              <a:rPr lang="en-US" b="0" i="0" dirty="0">
                <a:solidFill>
                  <a:srgbClr val="000000"/>
                </a:solidFill>
                <a:effectLst/>
                <a:latin typeface="Open Sans" charset="0"/>
              </a:rPr>
              <a:t> </a:t>
            </a:r>
            <a:r>
              <a:rPr lang="en-US" b="0" i="0" dirty="0" err="1">
                <a:solidFill>
                  <a:srgbClr val="000000"/>
                </a:solidFill>
                <a:effectLst/>
                <a:latin typeface="Open Sans" charset="0"/>
              </a:rPr>
              <a:t>commodo</a:t>
            </a:r>
            <a:r>
              <a:rPr lang="en-US" b="0" i="0" dirty="0">
                <a:solidFill>
                  <a:srgbClr val="000000"/>
                </a:solidFill>
                <a:effectLst/>
                <a:latin typeface="Open Sans" charset="0"/>
              </a:rPr>
              <a:t> </a:t>
            </a:r>
            <a:r>
              <a:rPr lang="en-US" b="0" i="0" dirty="0" err="1">
                <a:solidFill>
                  <a:srgbClr val="000000"/>
                </a:solidFill>
                <a:effectLst/>
                <a:latin typeface="Open Sans" charset="0"/>
              </a:rPr>
              <a:t>consequat</a:t>
            </a:r>
            <a:r>
              <a:rPr lang="en-US" b="0" i="0" dirty="0">
                <a:solidFill>
                  <a:srgbClr val="000000"/>
                </a:solidFill>
                <a:effectLst/>
                <a:latin typeface="Open Sans" charset="0"/>
              </a:rPr>
              <a:t>. </a:t>
            </a:r>
            <a:r>
              <a:rPr lang="en-US" b="0" i="0" dirty="0" err="1">
                <a:solidFill>
                  <a:srgbClr val="000000"/>
                </a:solidFill>
                <a:effectLst/>
                <a:latin typeface="Open Sans" charset="0"/>
              </a:rPr>
              <a:t>Duis</a:t>
            </a:r>
            <a:r>
              <a:rPr lang="en-US" b="0" i="0" dirty="0">
                <a:solidFill>
                  <a:srgbClr val="000000"/>
                </a:solidFill>
                <a:effectLst/>
                <a:latin typeface="Open Sans" charset="0"/>
              </a:rPr>
              <a:t> </a:t>
            </a:r>
            <a:r>
              <a:rPr lang="en-US" b="0" i="0" dirty="0" err="1">
                <a:solidFill>
                  <a:srgbClr val="000000"/>
                </a:solidFill>
                <a:effectLst/>
                <a:latin typeface="Open Sans" charset="0"/>
              </a:rPr>
              <a:t>aute</a:t>
            </a:r>
            <a:r>
              <a:rPr lang="en-US" b="0" i="0" dirty="0">
                <a:solidFill>
                  <a:srgbClr val="000000"/>
                </a:solidFill>
                <a:effectLst/>
                <a:latin typeface="Open Sans" charset="0"/>
              </a:rPr>
              <a:t> </a:t>
            </a:r>
            <a:r>
              <a:rPr lang="en-US" b="0" i="0" dirty="0" err="1">
                <a:solidFill>
                  <a:srgbClr val="000000"/>
                </a:solidFill>
                <a:effectLst/>
                <a:latin typeface="Open Sans" charset="0"/>
              </a:rPr>
              <a:t>irure</a:t>
            </a:r>
            <a:r>
              <a:rPr lang="en-US" b="0" i="0" dirty="0">
                <a:solidFill>
                  <a:srgbClr val="000000"/>
                </a:solidFill>
                <a:effectLst/>
                <a:latin typeface="Open Sans" charset="0"/>
              </a:rPr>
              <a:t> dolor in </a:t>
            </a:r>
            <a:r>
              <a:rPr lang="en-US" b="0" i="0" dirty="0" err="1">
                <a:solidFill>
                  <a:srgbClr val="000000"/>
                </a:solidFill>
                <a:effectLst/>
                <a:latin typeface="Open Sans" charset="0"/>
              </a:rPr>
              <a:t>reprehenderit</a:t>
            </a:r>
            <a:r>
              <a:rPr lang="en-US" b="0" i="0" dirty="0">
                <a:solidFill>
                  <a:srgbClr val="000000"/>
                </a:solidFill>
                <a:effectLst/>
                <a:latin typeface="Open Sans" charset="0"/>
              </a:rPr>
              <a:t> in </a:t>
            </a:r>
            <a:r>
              <a:rPr lang="en-US" b="0" i="0" dirty="0" err="1">
                <a:solidFill>
                  <a:srgbClr val="000000"/>
                </a:solidFill>
                <a:effectLst/>
                <a:latin typeface="Open Sans" charset="0"/>
              </a:rPr>
              <a:t>voluptate</a:t>
            </a:r>
            <a:r>
              <a:rPr lang="en-US" b="0" i="0" dirty="0">
                <a:solidFill>
                  <a:srgbClr val="000000"/>
                </a:solidFill>
                <a:effectLst/>
                <a:latin typeface="Open Sans" charset="0"/>
              </a:rPr>
              <a:t> </a:t>
            </a:r>
            <a:r>
              <a:rPr lang="en-US" b="0" i="0" dirty="0" err="1">
                <a:solidFill>
                  <a:srgbClr val="000000"/>
                </a:solidFill>
                <a:effectLst/>
                <a:latin typeface="Open Sans" charset="0"/>
              </a:rPr>
              <a:t>velit</a:t>
            </a:r>
            <a:r>
              <a:rPr lang="en-US" b="0" i="0" dirty="0">
                <a:solidFill>
                  <a:srgbClr val="000000"/>
                </a:solidFill>
                <a:effectLst/>
                <a:latin typeface="Open Sans" charset="0"/>
              </a:rPr>
              <a:t> </a:t>
            </a:r>
            <a:r>
              <a:rPr lang="en-US" b="0" i="0" dirty="0" err="1">
                <a:solidFill>
                  <a:srgbClr val="000000"/>
                </a:solidFill>
                <a:effectLst/>
                <a:latin typeface="Open Sans" charset="0"/>
              </a:rPr>
              <a:t>esse</a:t>
            </a:r>
            <a:r>
              <a:rPr lang="en-US" b="0" i="0" dirty="0">
                <a:solidFill>
                  <a:srgbClr val="000000"/>
                </a:solidFill>
                <a:effectLst/>
                <a:latin typeface="Open Sans" charset="0"/>
              </a:rPr>
              <a:t> </a:t>
            </a:r>
            <a:r>
              <a:rPr lang="en-US" b="0" i="0" dirty="0" err="1">
                <a:solidFill>
                  <a:srgbClr val="000000"/>
                </a:solidFill>
                <a:effectLst/>
                <a:latin typeface="Open Sans" charset="0"/>
              </a:rPr>
              <a:t>cillum</a:t>
            </a:r>
            <a:r>
              <a:rPr lang="en-US" b="0" i="0" dirty="0">
                <a:solidFill>
                  <a:srgbClr val="000000"/>
                </a:solidFill>
                <a:effectLst/>
                <a:latin typeface="Open Sans" charset="0"/>
              </a:rPr>
              <a:t> </a:t>
            </a:r>
            <a:r>
              <a:rPr lang="en-US" b="0" i="0" dirty="0" err="1">
                <a:solidFill>
                  <a:srgbClr val="000000"/>
                </a:solidFill>
                <a:effectLst/>
                <a:latin typeface="Open Sans" charset="0"/>
              </a:rPr>
              <a:t>dolore</a:t>
            </a:r>
            <a:r>
              <a:rPr lang="en-US" b="0" i="0" dirty="0">
                <a:solidFill>
                  <a:srgbClr val="000000"/>
                </a:solidFill>
                <a:effectLst/>
                <a:latin typeface="Open Sans" charset="0"/>
              </a:rPr>
              <a:t> </a:t>
            </a:r>
            <a:r>
              <a:rPr lang="en-US" b="0" i="0" dirty="0" err="1">
                <a:solidFill>
                  <a:srgbClr val="000000"/>
                </a:solidFill>
                <a:effectLst/>
                <a:latin typeface="Open Sans" charset="0"/>
              </a:rPr>
              <a:t>eu</a:t>
            </a:r>
            <a:r>
              <a:rPr lang="en-US" b="0" i="0" dirty="0">
                <a:solidFill>
                  <a:srgbClr val="000000"/>
                </a:solidFill>
                <a:effectLst/>
                <a:latin typeface="Open Sans" charset="0"/>
              </a:rPr>
              <a:t> </a:t>
            </a:r>
            <a:r>
              <a:rPr lang="en-US" b="0" i="0" dirty="0" err="1">
                <a:solidFill>
                  <a:srgbClr val="000000"/>
                </a:solidFill>
                <a:effectLst/>
                <a:latin typeface="Open Sans" charset="0"/>
              </a:rPr>
              <a:t>fugiat</a:t>
            </a:r>
            <a:r>
              <a:rPr lang="en-US" b="0" i="0" dirty="0">
                <a:solidFill>
                  <a:srgbClr val="000000"/>
                </a:solidFill>
                <a:effectLst/>
                <a:latin typeface="Open Sans" charset="0"/>
              </a:rPr>
              <a:t> </a:t>
            </a:r>
            <a:r>
              <a:rPr lang="en-US" b="0" i="0" dirty="0" err="1">
                <a:solidFill>
                  <a:srgbClr val="000000"/>
                </a:solidFill>
                <a:effectLst/>
                <a:latin typeface="Open Sans" charset="0"/>
              </a:rPr>
              <a:t>nulla</a:t>
            </a:r>
            <a:r>
              <a:rPr lang="en-US" b="0" i="0" dirty="0">
                <a:solidFill>
                  <a:srgbClr val="000000"/>
                </a:solidFill>
                <a:effectLst/>
                <a:latin typeface="Open Sans" charset="0"/>
              </a:rPr>
              <a:t> </a:t>
            </a:r>
            <a:r>
              <a:rPr lang="en-US" b="0" i="0" dirty="0" err="1">
                <a:solidFill>
                  <a:srgbClr val="000000"/>
                </a:solidFill>
                <a:effectLst/>
                <a:latin typeface="Open Sans" charset="0"/>
              </a:rPr>
              <a:t>pariatur</a:t>
            </a:r>
            <a:r>
              <a:rPr lang="en-US" b="0" i="0" dirty="0">
                <a:solidFill>
                  <a:srgbClr val="000000"/>
                </a:solidFill>
                <a:effectLst/>
                <a:latin typeface="Open Sans" charset="0"/>
              </a:rPr>
              <a:t>. </a:t>
            </a:r>
            <a:r>
              <a:rPr lang="en-US" b="0" i="0" dirty="0" err="1">
                <a:solidFill>
                  <a:srgbClr val="000000"/>
                </a:solidFill>
                <a:effectLst/>
                <a:latin typeface="Open Sans" charset="0"/>
              </a:rPr>
              <a:t>Excepteur</a:t>
            </a:r>
            <a:r>
              <a:rPr lang="en-US" b="0" i="0" dirty="0">
                <a:solidFill>
                  <a:srgbClr val="000000"/>
                </a:solidFill>
                <a:effectLst/>
                <a:latin typeface="Open Sans" charset="0"/>
              </a:rPr>
              <a:t> </a:t>
            </a:r>
            <a:r>
              <a:rPr lang="en-US" b="0" i="0" dirty="0" err="1">
                <a:solidFill>
                  <a:srgbClr val="000000"/>
                </a:solidFill>
                <a:effectLst/>
                <a:latin typeface="Open Sans" charset="0"/>
              </a:rPr>
              <a:t>sint</a:t>
            </a:r>
            <a:r>
              <a:rPr lang="en-US" b="0" i="0" dirty="0">
                <a:solidFill>
                  <a:srgbClr val="000000"/>
                </a:solidFill>
                <a:effectLst/>
                <a:latin typeface="Open Sans" charset="0"/>
              </a:rPr>
              <a:t> </a:t>
            </a:r>
            <a:r>
              <a:rPr lang="en-US" b="0" i="0" dirty="0" err="1">
                <a:solidFill>
                  <a:srgbClr val="000000"/>
                </a:solidFill>
                <a:effectLst/>
                <a:latin typeface="Open Sans" charset="0"/>
              </a:rPr>
              <a:t>occaecat</a:t>
            </a:r>
            <a:r>
              <a:rPr lang="en-US" b="0" i="0" dirty="0">
                <a:solidFill>
                  <a:srgbClr val="000000"/>
                </a:solidFill>
                <a:effectLst/>
                <a:latin typeface="Open Sans" charset="0"/>
              </a:rPr>
              <a:t> </a:t>
            </a:r>
            <a:r>
              <a:rPr lang="en-US" b="0" i="0" dirty="0" err="1">
                <a:solidFill>
                  <a:srgbClr val="000000"/>
                </a:solidFill>
                <a:effectLst/>
                <a:latin typeface="Open Sans" charset="0"/>
              </a:rPr>
              <a:t>cupidatat</a:t>
            </a:r>
            <a:r>
              <a:rPr lang="en-US" b="0" i="0" dirty="0">
                <a:solidFill>
                  <a:srgbClr val="000000"/>
                </a:solidFill>
                <a:effectLst/>
                <a:latin typeface="Open Sans" charset="0"/>
              </a:rPr>
              <a:t> non </a:t>
            </a:r>
            <a:r>
              <a:rPr lang="en-US" b="0" i="0" dirty="0" err="1">
                <a:solidFill>
                  <a:srgbClr val="000000"/>
                </a:solidFill>
                <a:effectLst/>
                <a:latin typeface="Open Sans" charset="0"/>
              </a:rPr>
              <a:t>proident</a:t>
            </a:r>
            <a:r>
              <a:rPr lang="en-US" b="0" i="0" dirty="0">
                <a:solidFill>
                  <a:srgbClr val="000000"/>
                </a:solidFill>
                <a:effectLst/>
                <a:latin typeface="Open Sans" charset="0"/>
              </a:rPr>
              <a:t>, </a:t>
            </a:r>
            <a:r>
              <a:rPr lang="en-US" b="0" i="0" dirty="0" err="1">
                <a:solidFill>
                  <a:srgbClr val="000000"/>
                </a:solidFill>
                <a:effectLst/>
                <a:latin typeface="Open Sans" charset="0"/>
              </a:rPr>
              <a:t>sunt</a:t>
            </a:r>
            <a:r>
              <a:rPr lang="en-US" b="0" i="0" dirty="0">
                <a:solidFill>
                  <a:srgbClr val="000000"/>
                </a:solidFill>
                <a:effectLst/>
                <a:latin typeface="Open Sans" charset="0"/>
              </a:rPr>
              <a:t> in culpa qui </a:t>
            </a:r>
            <a:r>
              <a:rPr lang="en-US" b="0" i="0" dirty="0" err="1">
                <a:solidFill>
                  <a:srgbClr val="000000"/>
                </a:solidFill>
                <a:effectLst/>
                <a:latin typeface="Open Sans" charset="0"/>
              </a:rPr>
              <a:t>officia</a:t>
            </a:r>
            <a:r>
              <a:rPr lang="en-US" b="0" i="0" dirty="0">
                <a:solidFill>
                  <a:srgbClr val="000000"/>
                </a:solidFill>
                <a:effectLst/>
                <a:latin typeface="Open Sans" charset="0"/>
              </a:rPr>
              <a:t> </a:t>
            </a:r>
            <a:r>
              <a:rPr lang="en-US" b="0" i="0" dirty="0" err="1">
                <a:solidFill>
                  <a:srgbClr val="000000"/>
                </a:solidFill>
                <a:effectLst/>
                <a:latin typeface="Open Sans" charset="0"/>
              </a:rPr>
              <a:t>deserunt</a:t>
            </a:r>
            <a:r>
              <a:rPr lang="en-US" b="0" i="0" dirty="0">
                <a:solidFill>
                  <a:srgbClr val="000000"/>
                </a:solidFill>
                <a:effectLst/>
                <a:latin typeface="Open Sans" charset="0"/>
              </a:rPr>
              <a:t> </a:t>
            </a:r>
            <a:r>
              <a:rPr lang="en-US" b="0" i="0" dirty="0" err="1">
                <a:solidFill>
                  <a:srgbClr val="000000"/>
                </a:solidFill>
                <a:effectLst/>
                <a:latin typeface="Open Sans" charset="0"/>
              </a:rPr>
              <a:t>mollit</a:t>
            </a:r>
            <a:r>
              <a:rPr lang="en-US" b="0" i="0" dirty="0">
                <a:solidFill>
                  <a:srgbClr val="000000"/>
                </a:solidFill>
                <a:effectLst/>
                <a:latin typeface="Open Sans" charset="0"/>
              </a:rPr>
              <a:t> </a:t>
            </a:r>
            <a:r>
              <a:rPr lang="en-US" b="0" i="0" dirty="0" err="1">
                <a:solidFill>
                  <a:srgbClr val="000000"/>
                </a:solidFill>
                <a:effectLst/>
                <a:latin typeface="Open Sans" charset="0"/>
              </a:rPr>
              <a:t>anim</a:t>
            </a:r>
            <a:r>
              <a:rPr lang="en-US" b="0" i="0" dirty="0">
                <a:solidFill>
                  <a:srgbClr val="000000"/>
                </a:solidFill>
                <a:effectLst/>
                <a:latin typeface="Open Sans" charset="0"/>
              </a:rPr>
              <a:t> id </a:t>
            </a:r>
            <a:r>
              <a:rPr lang="en-US" b="0" i="0" dirty="0" err="1">
                <a:solidFill>
                  <a:srgbClr val="000000"/>
                </a:solidFill>
                <a:effectLst/>
                <a:latin typeface="Open Sans" charset="0"/>
              </a:rPr>
              <a:t>est</a:t>
            </a:r>
            <a:r>
              <a:rPr lang="en-US" b="0" i="0" dirty="0">
                <a:solidFill>
                  <a:srgbClr val="000000"/>
                </a:solidFill>
                <a:effectLst/>
                <a:latin typeface="Open Sans" charset="0"/>
              </a:rPr>
              <a:t> </a:t>
            </a:r>
            <a:r>
              <a:rPr lang="en-US" b="0" i="0" dirty="0" err="1">
                <a:solidFill>
                  <a:srgbClr val="000000"/>
                </a:solidFill>
                <a:effectLst/>
                <a:latin typeface="Open Sans" charset="0"/>
              </a:rPr>
              <a:t>laborum</a:t>
            </a:r>
            <a:r>
              <a:rPr lang="en-US" b="0" i="0" dirty="0">
                <a:solidFill>
                  <a:srgbClr val="000000"/>
                </a:solidFill>
                <a:effectLst/>
                <a:latin typeface="Open Sans" charset="0"/>
              </a:rPr>
              <a:t>. </a:t>
            </a:r>
            <a:endParaRPr lang="en-US" dirty="0"/>
          </a:p>
          <a:p>
            <a:r>
              <a:rPr lang="en-US" dirty="0"/>
              <a:t>Golder is uniquely positioned to be your partner in this eﬀort. We have deep experience working with  XXX and XXX to XXXXX. Not only do we oﬀer the depth of experience, but the breadth, allowing us to pivot our focus seamlessly from a proactive, XXX and XXX.</a:t>
            </a:r>
          </a:p>
          <a:p>
            <a:r>
              <a:rPr lang="en-US" dirty="0"/>
              <a:t>The following pages will tell you about who we are, our point of view on the higher education landscape, our experience, and our proposed team. Please let us know if we can address any questions or provide additional information. </a:t>
            </a:r>
          </a:p>
          <a:p>
            <a:r>
              <a:rPr lang="en-US" dirty="0"/>
              <a:t>Thank you in advance for your consideration.</a:t>
            </a:r>
          </a:p>
          <a:p>
            <a:r>
              <a:rPr lang="en-US" dirty="0"/>
              <a:t>Kind regards,</a:t>
            </a:r>
          </a:p>
          <a:p>
            <a:endParaRPr lang="en-US" dirty="0"/>
          </a:p>
          <a:p>
            <a:endParaRPr lang="en-US" dirty="0"/>
          </a:p>
          <a:p>
            <a:pPr>
              <a:spcBef>
                <a:spcPts val="0"/>
              </a:spcBef>
            </a:pPr>
            <a:endParaRPr lang="en-US" b="1" dirty="0"/>
          </a:p>
          <a:p>
            <a:pPr>
              <a:spcBef>
                <a:spcPts val="0"/>
              </a:spcBef>
            </a:pPr>
            <a:r>
              <a:rPr lang="en-US" b="1" dirty="0"/>
              <a:t>Your Name</a:t>
            </a:r>
          </a:p>
          <a:p>
            <a:pPr>
              <a:spcBef>
                <a:spcPts val="0"/>
              </a:spcBef>
            </a:pPr>
            <a:r>
              <a:rPr lang="en-US" dirty="0"/>
              <a:t>Global Lead</a:t>
            </a:r>
          </a:p>
          <a:p>
            <a:pPr>
              <a:spcBef>
                <a:spcPts val="0"/>
              </a:spcBef>
            </a:pPr>
            <a:r>
              <a:rPr lang="en-US" dirty="0"/>
              <a:t>Your Title </a:t>
            </a:r>
          </a:p>
          <a:p>
            <a:pPr>
              <a:spcBef>
                <a:spcPts val="0"/>
              </a:spcBef>
            </a:pPr>
            <a:r>
              <a:rPr lang="en-US" dirty="0"/>
              <a:t>Golder</a:t>
            </a:r>
          </a:p>
          <a:p>
            <a:endParaRPr lang="en-US" dirty="0"/>
          </a:p>
          <a:p>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13300" y="3962400"/>
            <a:ext cx="1647513" cy="636155"/>
          </a:xfrm>
          <a:prstGeom prst="rect">
            <a:avLst/>
          </a:prstGeom>
        </p:spPr>
      </p:pic>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Thank You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rot="10800000">
            <a:off x="457199" y="6355078"/>
            <a:ext cx="8229602" cy="45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___</a:t>
            </a:r>
          </a:p>
        </p:txBody>
      </p:sp>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bg1"/>
                </a:solidFill>
                <a:latin typeface="+mj-lt"/>
              </a:defRPr>
            </a:lvl1pPr>
          </a:lstStyle>
          <a:p>
            <a:fld id="{38279DA2-4E85-2342-8C8A-FDE05BEB1D98}" type="slidenum">
              <a:rPr lang="en-US" smtClean="0"/>
              <a:pPr/>
              <a:t>‹#›</a:t>
            </a:fld>
            <a:endParaRPr lang="en-US" dirty="0"/>
          </a:p>
        </p:txBody>
      </p:sp>
      <p:sp>
        <p:nvSpPr>
          <p:cNvPr id="7" name="Text Placeholder 4"/>
          <p:cNvSpPr>
            <a:spLocks noGrp="1"/>
          </p:cNvSpPr>
          <p:nvPr>
            <p:ph type="body" sz="quarter" idx="10" hasCustomPrompt="1"/>
          </p:nvPr>
        </p:nvSpPr>
        <p:spPr>
          <a:xfrm>
            <a:off x="457199" y="1168400"/>
            <a:ext cx="8229601" cy="4546600"/>
          </a:xfrm>
        </p:spPr>
        <p:txBody>
          <a:bodyPr numCol="2"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00">
                <a:solidFill>
                  <a:schemeClr val="bg1"/>
                </a:solidFill>
              </a:defRPr>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p>
          <a:p>
            <a:pPr marL="12700" indent="0">
              <a:lnSpc>
                <a:spcPct val="100000"/>
              </a:lnSpc>
              <a:buNone/>
            </a:pPr>
            <a:endParaRPr lang="en-US" sz="1200" b="0" dirty="0">
              <a:latin typeface="Arial" charset="0"/>
              <a:ea typeface="Arial" charset="0"/>
              <a:cs typeface="Arial" charset="0"/>
            </a:endParaRPr>
          </a:p>
          <a:p>
            <a:pPr marL="12700" indent="0">
              <a:lnSpc>
                <a:spcPct val="100000"/>
              </a:lnSpc>
              <a:buNone/>
            </a:pPr>
            <a:endParaRPr lang="en-US" sz="1200" b="0" dirty="0">
              <a:latin typeface="Arial" charset="0"/>
              <a:ea typeface="Arial" charset="0"/>
              <a:cs typeface="Arial" charset="0"/>
            </a:endParaRPr>
          </a:p>
          <a:p>
            <a:pPr marL="12700" indent="0">
              <a:lnSpc>
                <a:spcPct val="100000"/>
              </a:lnSpc>
              <a:buNone/>
            </a:pP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a:t>
            </a:r>
          </a:p>
        </p:txBody>
      </p:sp>
      <p:sp>
        <p:nvSpPr>
          <p:cNvPr id="8" name="Title 2"/>
          <p:cNvSpPr>
            <a:spLocks noGrp="1"/>
          </p:cNvSpPr>
          <p:nvPr>
            <p:ph type="title" hasCustomPrompt="1"/>
          </p:nvPr>
        </p:nvSpPr>
        <p:spPr>
          <a:xfrm>
            <a:off x="457199" y="482599"/>
            <a:ext cx="8229601" cy="465883"/>
          </a:xfrm>
        </p:spPr>
        <p:txBody>
          <a:bodyPr>
            <a:normAutofit/>
          </a:bodyPr>
          <a:lstStyle>
            <a:lvl1pPr>
              <a:defRPr sz="1600" cap="all" spc="0" baseline="0">
                <a:solidFill>
                  <a:schemeClr val="bg1"/>
                </a:solidFill>
              </a:defRPr>
            </a:lvl1pPr>
          </a:lstStyle>
          <a:p>
            <a:r>
              <a:rPr lang="en-US" dirty="0"/>
              <a:t>Introduction letter</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9" name="Title 1"/>
          <p:cNvSpPr>
            <a:spLocks noGrp="1"/>
          </p:cNvSpPr>
          <p:nvPr>
            <p:ph type="ctrTitle" hasCustomPrompt="1"/>
          </p:nvPr>
        </p:nvSpPr>
        <p:spPr>
          <a:xfrm>
            <a:off x="457199" y="1981200"/>
            <a:ext cx="8229601" cy="3541059"/>
          </a:xfrm>
        </p:spPr>
        <p:txBody>
          <a:bodyPr anchor="t">
            <a:normAutofit/>
          </a:bodyPr>
          <a:lstStyle>
            <a:lvl1pPr algn="l">
              <a:defRPr sz="4400" baseline="0">
                <a:solidFill>
                  <a:schemeClr val="tx1"/>
                </a:solidFill>
              </a:defRPr>
            </a:lvl1pPr>
          </a:lstStyle>
          <a:p>
            <a:r>
              <a:rPr lang="en-US" dirty="0"/>
              <a:t>This is the overview of the project at a very high level. </a:t>
            </a:r>
          </a:p>
        </p:txBody>
      </p:sp>
      <p:sp>
        <p:nvSpPr>
          <p:cNvPr id="11" name="Text Placeholder 6"/>
          <p:cNvSpPr>
            <a:spLocks noGrp="1"/>
          </p:cNvSpPr>
          <p:nvPr>
            <p:ph type="body" sz="quarter" idx="14" hasCustomPrompt="1"/>
          </p:nvPr>
        </p:nvSpPr>
        <p:spPr>
          <a:xfrm>
            <a:off x="457199" y="896461"/>
            <a:ext cx="3587033" cy="554037"/>
          </a:xfrm>
        </p:spPr>
        <p:txBody>
          <a:bodyPr anchor="ctr">
            <a:normAutofit/>
          </a:bodyPr>
          <a:lstStyle>
            <a:lvl1pPr marL="0" indent="0">
              <a:buFontTx/>
              <a:buNone/>
              <a:defRPr sz="1600" b="1" cap="all" spc="300" baseline="0">
                <a:solidFill>
                  <a:schemeClr val="accent1"/>
                </a:solidFill>
              </a:defRPr>
            </a:lvl1pPr>
          </a:lstStyle>
          <a:p>
            <a:pPr lvl="0"/>
            <a:r>
              <a:rPr lang="en-US"/>
              <a:t>Project overview:</a:t>
            </a:r>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1219200"/>
            <a:ext cx="1251475" cy="1163872"/>
          </a:xfrm>
          <a:prstGeom prst="rect">
            <a:avLst/>
          </a:prstGeom>
        </p:spPr>
      </p:pic>
      <p:sp>
        <p:nvSpPr>
          <p:cNvPr id="21" name="Date Placeholder 3"/>
          <p:cNvSpPr>
            <a:spLocks noGrp="1"/>
          </p:cNvSpPr>
          <p:nvPr>
            <p:ph type="dt" sz="half" idx="4294967295"/>
          </p:nvPr>
        </p:nvSpPr>
        <p:spPr>
          <a:xfrm>
            <a:off x="495300" y="5747505"/>
            <a:ext cx="2171700" cy="198926"/>
          </a:xfrm>
          <a:prstGeom prst="rect">
            <a:avLst/>
          </a:prstGeom>
        </p:spPr>
        <p:txBody>
          <a:bodyPr wrap="square" lIns="0" tIns="0" rIns="0" bIns="0">
            <a:spAutoFit/>
          </a:bodyPr>
          <a:lstStyle>
            <a:lvl1pPr>
              <a:defRPr sz="1200">
                <a:latin typeface="Arial" charset="0"/>
                <a:ea typeface="Arial" charset="0"/>
                <a:cs typeface="Arial" charset="0"/>
              </a:defRPr>
            </a:lvl1pPr>
          </a:lstStyle>
          <a:p>
            <a:endParaRPr lang="en-GB" dirty="0"/>
          </a:p>
        </p:txBody>
      </p:sp>
      <p:grpSp>
        <p:nvGrpSpPr>
          <p:cNvPr id="9" name="Group 8"/>
          <p:cNvGrpSpPr/>
          <p:nvPr userDrawn="1"/>
        </p:nvGrpSpPr>
        <p:grpSpPr>
          <a:xfrm>
            <a:off x="-1" y="0"/>
            <a:ext cx="9144000" cy="4071581"/>
            <a:chOff x="-1" y="0"/>
            <a:chExt cx="9144000" cy="4071581"/>
          </a:xfrm>
        </p:grpSpPr>
        <p:sp>
          <p:nvSpPr>
            <p:cNvPr id="10" name="Freeform 9"/>
            <p:cNvSpPr/>
            <p:nvPr/>
          </p:nvSpPr>
          <p:spPr>
            <a:xfrm rot="5400000">
              <a:off x="2374283" y="-2374284"/>
              <a:ext cx="4065682" cy="8814250"/>
            </a:xfrm>
            <a:custGeom>
              <a:avLst/>
              <a:gdLst>
                <a:gd name="connsiteX0" fmla="*/ 0 w 4065682"/>
                <a:gd name="connsiteY0" fmla="*/ 8814250 h 8814250"/>
                <a:gd name="connsiteX1" fmla="*/ 0 w 4065682"/>
                <a:gd name="connsiteY1" fmla="*/ 0 h 8814250"/>
                <a:gd name="connsiteX2" fmla="*/ 3137579 w 4065682"/>
                <a:gd name="connsiteY2" fmla="*/ 0 h 8814250"/>
                <a:gd name="connsiteX3" fmla="*/ 3934269 w 4065682"/>
                <a:gd name="connsiteY3" fmla="*/ 1376061 h 8814250"/>
                <a:gd name="connsiteX4" fmla="*/ 3932156 w 4065682"/>
                <a:gd name="connsiteY4" fmla="*/ 1376061 h 8814250"/>
                <a:gd name="connsiteX5" fmla="*/ 3944626 w 4065682"/>
                <a:gd name="connsiteY5" fmla="*/ 1396587 h 8814250"/>
                <a:gd name="connsiteX6" fmla="*/ 4065682 w 4065682"/>
                <a:gd name="connsiteY6" fmla="*/ 1874674 h 8814250"/>
                <a:gd name="connsiteX7" fmla="*/ 3944626 w 4065682"/>
                <a:gd name="connsiteY7" fmla="*/ 2352761 h 8814250"/>
                <a:gd name="connsiteX8" fmla="*/ 3902891 w 4065682"/>
                <a:gd name="connsiteY8" fmla="*/ 2421460 h 8814250"/>
                <a:gd name="connsiteX9" fmla="*/ 201697 w 4065682"/>
                <a:gd name="connsiteY9" fmla="*/ 8814250 h 8814250"/>
                <a:gd name="connsiteX0" fmla="*/ 0 w 4065682"/>
                <a:gd name="connsiteY0" fmla="*/ 8814250 h 8814250"/>
                <a:gd name="connsiteX1" fmla="*/ 0 w 4065682"/>
                <a:gd name="connsiteY1" fmla="*/ 0 h 8814250"/>
                <a:gd name="connsiteX2" fmla="*/ 3137579 w 4065682"/>
                <a:gd name="connsiteY2" fmla="*/ 0 h 8814250"/>
                <a:gd name="connsiteX3" fmla="*/ 3934269 w 4065682"/>
                <a:gd name="connsiteY3" fmla="*/ 1376061 h 8814250"/>
                <a:gd name="connsiteX4" fmla="*/ 3932156 w 4065682"/>
                <a:gd name="connsiteY4" fmla="*/ 1376061 h 8814250"/>
                <a:gd name="connsiteX5" fmla="*/ 3944626 w 4065682"/>
                <a:gd name="connsiteY5" fmla="*/ 1396587 h 8814250"/>
                <a:gd name="connsiteX6" fmla="*/ 4065682 w 4065682"/>
                <a:gd name="connsiteY6" fmla="*/ 1874674 h 8814250"/>
                <a:gd name="connsiteX7" fmla="*/ 3944626 w 4065682"/>
                <a:gd name="connsiteY7" fmla="*/ 2352761 h 8814250"/>
                <a:gd name="connsiteX8" fmla="*/ 201697 w 4065682"/>
                <a:gd name="connsiteY8" fmla="*/ 8814250 h 8814250"/>
                <a:gd name="connsiteX9" fmla="*/ 0 w 4065682"/>
                <a:gd name="connsiteY9" fmla="*/ 8814250 h 881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5682" h="8814250">
                  <a:moveTo>
                    <a:pt x="0" y="8814250"/>
                  </a:moveTo>
                  <a:lnTo>
                    <a:pt x="0" y="0"/>
                  </a:lnTo>
                  <a:lnTo>
                    <a:pt x="3137579" y="0"/>
                  </a:lnTo>
                  <a:lnTo>
                    <a:pt x="3934269" y="1376061"/>
                  </a:lnTo>
                  <a:lnTo>
                    <a:pt x="3932156" y="1376061"/>
                  </a:lnTo>
                  <a:lnTo>
                    <a:pt x="3944626" y="1396587"/>
                  </a:lnTo>
                  <a:cubicBezTo>
                    <a:pt x="4021829" y="1538705"/>
                    <a:pt x="4065682" y="1701568"/>
                    <a:pt x="4065682" y="1874674"/>
                  </a:cubicBezTo>
                  <a:cubicBezTo>
                    <a:pt x="4065682" y="2047780"/>
                    <a:pt x="4021829" y="2210643"/>
                    <a:pt x="3944626" y="2352761"/>
                  </a:cubicBezTo>
                  <a:lnTo>
                    <a:pt x="201697" y="8814250"/>
                  </a:lnTo>
                  <a:lnTo>
                    <a:pt x="0" y="8814250"/>
                  </a:lnTo>
                  <a:close/>
                </a:path>
              </a:pathLst>
            </a:custGeom>
            <a:solidFill>
              <a:srgbClr val="FED8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Z" sz="1800" dirty="0"/>
            </a:p>
          </p:txBody>
        </p:sp>
        <p:sp>
          <p:nvSpPr>
            <p:cNvPr id="11" name="Freeform 10"/>
            <p:cNvSpPr/>
            <p:nvPr/>
          </p:nvSpPr>
          <p:spPr>
            <a:xfrm rot="5400000">
              <a:off x="2536209" y="-2536209"/>
              <a:ext cx="4071581" cy="9143999"/>
            </a:xfrm>
            <a:custGeom>
              <a:avLst/>
              <a:gdLst>
                <a:gd name="connsiteX0" fmla="*/ 0 w 4071581"/>
                <a:gd name="connsiteY0" fmla="*/ 9143999 h 9143999"/>
                <a:gd name="connsiteX1" fmla="*/ 0 w 4071581"/>
                <a:gd name="connsiteY1" fmla="*/ 0 h 9143999"/>
                <a:gd name="connsiteX2" fmla="*/ 3143478 w 4071581"/>
                <a:gd name="connsiteY2" fmla="*/ 0 h 9143999"/>
                <a:gd name="connsiteX3" fmla="*/ 3940168 w 4071581"/>
                <a:gd name="connsiteY3" fmla="*/ 1376061 h 9143999"/>
                <a:gd name="connsiteX4" fmla="*/ 3938055 w 4071581"/>
                <a:gd name="connsiteY4" fmla="*/ 1376061 h 9143999"/>
                <a:gd name="connsiteX5" fmla="*/ 3950525 w 4071581"/>
                <a:gd name="connsiteY5" fmla="*/ 1396587 h 9143999"/>
                <a:gd name="connsiteX6" fmla="*/ 4071581 w 4071581"/>
                <a:gd name="connsiteY6" fmla="*/ 1874674 h 9143999"/>
                <a:gd name="connsiteX7" fmla="*/ 3950525 w 4071581"/>
                <a:gd name="connsiteY7" fmla="*/ 2352761 h 9143999"/>
                <a:gd name="connsiteX8" fmla="*/ 3908790 w 4071581"/>
                <a:gd name="connsiteY8" fmla="*/ 2421460 h 9143999"/>
                <a:gd name="connsiteX9" fmla="*/ 16683 w 4071581"/>
                <a:gd name="connsiteY9" fmla="*/ 9143999 h 9143999"/>
                <a:gd name="connsiteX0" fmla="*/ 0 w 4071581"/>
                <a:gd name="connsiteY0" fmla="*/ 9143999 h 9143999"/>
                <a:gd name="connsiteX1" fmla="*/ 0 w 4071581"/>
                <a:gd name="connsiteY1" fmla="*/ 0 h 9143999"/>
                <a:gd name="connsiteX2" fmla="*/ 3143478 w 4071581"/>
                <a:gd name="connsiteY2" fmla="*/ 0 h 9143999"/>
                <a:gd name="connsiteX3" fmla="*/ 3940168 w 4071581"/>
                <a:gd name="connsiteY3" fmla="*/ 1376061 h 9143999"/>
                <a:gd name="connsiteX4" fmla="*/ 3950525 w 4071581"/>
                <a:gd name="connsiteY4" fmla="*/ 1396587 h 9143999"/>
                <a:gd name="connsiteX5" fmla="*/ 4071581 w 4071581"/>
                <a:gd name="connsiteY5" fmla="*/ 1874674 h 9143999"/>
                <a:gd name="connsiteX6" fmla="*/ 3950525 w 4071581"/>
                <a:gd name="connsiteY6" fmla="*/ 2352761 h 9143999"/>
                <a:gd name="connsiteX7" fmla="*/ 3908790 w 4071581"/>
                <a:gd name="connsiteY7" fmla="*/ 2421460 h 9143999"/>
                <a:gd name="connsiteX8" fmla="*/ 16683 w 4071581"/>
                <a:gd name="connsiteY8" fmla="*/ 9143999 h 9143999"/>
                <a:gd name="connsiteX9" fmla="*/ 0 w 4071581"/>
                <a:gd name="connsiteY9" fmla="*/ 9143999 h 9143999"/>
                <a:gd name="connsiteX0" fmla="*/ 0 w 4071581"/>
                <a:gd name="connsiteY0" fmla="*/ 9143999 h 9143999"/>
                <a:gd name="connsiteX1" fmla="*/ 0 w 4071581"/>
                <a:gd name="connsiteY1" fmla="*/ 0 h 9143999"/>
                <a:gd name="connsiteX2" fmla="*/ 3143478 w 4071581"/>
                <a:gd name="connsiteY2" fmla="*/ 0 h 9143999"/>
                <a:gd name="connsiteX3" fmla="*/ 3940168 w 4071581"/>
                <a:gd name="connsiteY3" fmla="*/ 1376061 h 9143999"/>
                <a:gd name="connsiteX4" fmla="*/ 3950525 w 4071581"/>
                <a:gd name="connsiteY4" fmla="*/ 1396587 h 9143999"/>
                <a:gd name="connsiteX5" fmla="*/ 4071581 w 4071581"/>
                <a:gd name="connsiteY5" fmla="*/ 1874674 h 9143999"/>
                <a:gd name="connsiteX6" fmla="*/ 3950525 w 4071581"/>
                <a:gd name="connsiteY6" fmla="*/ 2352761 h 9143999"/>
                <a:gd name="connsiteX7" fmla="*/ 16683 w 4071581"/>
                <a:gd name="connsiteY7" fmla="*/ 9143999 h 9143999"/>
                <a:gd name="connsiteX8" fmla="*/ 0 w 4071581"/>
                <a:gd name="connsiteY8" fmla="*/ 9143999 h 914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1581" h="9143999">
                  <a:moveTo>
                    <a:pt x="0" y="9143999"/>
                  </a:moveTo>
                  <a:lnTo>
                    <a:pt x="0" y="0"/>
                  </a:lnTo>
                  <a:lnTo>
                    <a:pt x="3143478" y="0"/>
                  </a:lnTo>
                  <a:lnTo>
                    <a:pt x="3940168" y="1376061"/>
                  </a:lnTo>
                  <a:lnTo>
                    <a:pt x="3950525" y="1396587"/>
                  </a:lnTo>
                  <a:cubicBezTo>
                    <a:pt x="4027728" y="1538705"/>
                    <a:pt x="4071581" y="1701568"/>
                    <a:pt x="4071581" y="1874674"/>
                  </a:cubicBezTo>
                  <a:cubicBezTo>
                    <a:pt x="4071581" y="2047780"/>
                    <a:pt x="4027728" y="2210643"/>
                    <a:pt x="3950525" y="2352761"/>
                  </a:cubicBezTo>
                  <a:lnTo>
                    <a:pt x="16683" y="9143999"/>
                  </a:lnTo>
                  <a:lnTo>
                    <a:pt x="0" y="9143999"/>
                  </a:lnTo>
                  <a:close/>
                </a:path>
              </a:pathLst>
            </a:cu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Z" sz="1800" dirty="0"/>
            </a:p>
          </p:txBody>
        </p:sp>
      </p:gr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7" name="Text Placeholder 3"/>
          <p:cNvSpPr>
            <a:spLocks noGrp="1"/>
          </p:cNvSpPr>
          <p:nvPr>
            <p:ph type="body" sz="quarter" idx="13" hasCustomPrompt="1"/>
          </p:nvPr>
        </p:nvSpPr>
        <p:spPr>
          <a:xfrm>
            <a:off x="6042016" y="1188223"/>
            <a:ext cx="2644784" cy="3659731"/>
          </a:xfrm>
        </p:spPr>
        <p:txBody>
          <a:bodyPr lIns="0">
            <a:noAutofit/>
          </a:bodyPr>
          <a:lstStyle>
            <a:lvl1pPr marL="180975" indent="-180975">
              <a:lnSpc>
                <a:spcPct val="100000"/>
              </a:lnSpc>
              <a:buFont typeface="Arial" charset="0"/>
              <a:buChar char="•"/>
              <a:tabLst/>
              <a:defRPr sz="1400" b="0" i="0">
                <a:latin typeface="Arial" charset="0"/>
                <a:ea typeface="Arial" charset="0"/>
                <a:cs typeface="Arial" charset="0"/>
              </a:defRPr>
            </a:lvl1pPr>
            <a:lvl2pPr>
              <a:defRPr sz="1500"/>
            </a:lvl2pPr>
            <a:lvl3pPr>
              <a:defRPr sz="1500"/>
            </a:lvl3pPr>
            <a:lvl4pPr>
              <a:defRPr sz="1800"/>
            </a:lvl4pPr>
            <a:lvl5pPr>
              <a:defRPr sz="1800"/>
            </a:lvl5pPr>
          </a:lstStyle>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dui</a:t>
            </a:r>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endParaRPr lang="en-US" dirty="0"/>
          </a:p>
          <a:p>
            <a:r>
              <a:rPr lang="en-US" dirty="0" err="1"/>
              <a:t>Ut</a:t>
            </a:r>
            <a:r>
              <a:rPr lang="en-US" dirty="0"/>
              <a:t> </a:t>
            </a:r>
            <a:r>
              <a:rPr lang="en-US" dirty="0" err="1"/>
              <a:t>eget</a:t>
            </a:r>
            <a:r>
              <a:rPr lang="en-US" dirty="0"/>
              <a:t> ante </a:t>
            </a:r>
            <a:r>
              <a:rPr lang="en-US" dirty="0" err="1"/>
              <a:t>quis</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a:t>
            </a:r>
            <a:r>
              <a:rPr lang="en-US" dirty="0" err="1"/>
              <a:t>eros</a:t>
            </a:r>
            <a:r>
              <a:rPr lang="en-US" dirty="0"/>
              <a:t> </a:t>
            </a:r>
            <a:r>
              <a:rPr lang="en-US" dirty="0" err="1"/>
              <a:t>tristique</a:t>
            </a:r>
            <a:r>
              <a:rPr lang="en-US" dirty="0"/>
              <a:t> </a:t>
            </a:r>
            <a:r>
              <a:rPr lang="en-US" dirty="0" err="1"/>
              <a:t>suscipit</a:t>
            </a:r>
            <a:r>
              <a:rPr lang="en-US" dirty="0"/>
              <a:t> </a:t>
            </a:r>
            <a:r>
              <a:rPr lang="en-US" dirty="0" err="1"/>
              <a:t>vel</a:t>
            </a:r>
            <a:r>
              <a:rPr lang="en-US" dirty="0"/>
              <a:t> vitae </a:t>
            </a:r>
            <a:r>
              <a:rPr lang="en-US" dirty="0" err="1"/>
              <a:t>vel</a:t>
            </a:r>
            <a:r>
              <a:rPr lang="en-US" dirty="0"/>
              <a:t> vitae</a:t>
            </a:r>
          </a:p>
        </p:txBody>
      </p:sp>
      <p:sp>
        <p:nvSpPr>
          <p:cNvPr id="8" name="Title 1"/>
          <p:cNvSpPr>
            <a:spLocks noGrp="1"/>
          </p:cNvSpPr>
          <p:nvPr>
            <p:ph type="title" hasCustomPrompt="1"/>
          </p:nvPr>
        </p:nvSpPr>
        <p:spPr>
          <a:xfrm>
            <a:off x="6042016" y="457200"/>
            <a:ext cx="2644784" cy="395745"/>
          </a:xfrm>
        </p:spPr>
        <p:txBody>
          <a:bodyPr lIns="0" rIns="0">
            <a:noAutofit/>
          </a:bodyPr>
          <a:lstStyle>
            <a:lvl1pPr>
              <a:defRPr sz="1600" b="1" cap="all" spc="0" baseline="0">
                <a:solidFill>
                  <a:schemeClr val="accent1"/>
                </a:solidFill>
              </a:defRPr>
            </a:lvl1pPr>
          </a:lstStyle>
          <a:p>
            <a:r>
              <a:rPr lang="en-US" dirty="0"/>
              <a:t>Project Image </a:t>
            </a:r>
            <a:br>
              <a:rPr lang="en-US" dirty="0"/>
            </a:br>
            <a:r>
              <a:rPr lang="en-US" dirty="0"/>
              <a:t>with caption</a:t>
            </a:r>
          </a:p>
        </p:txBody>
      </p:sp>
      <p:sp>
        <p:nvSpPr>
          <p:cNvPr id="9" name="Picture Placeholder 2"/>
          <p:cNvSpPr>
            <a:spLocks noGrp="1"/>
          </p:cNvSpPr>
          <p:nvPr>
            <p:ph type="pic" sz="quarter" idx="14"/>
          </p:nvPr>
        </p:nvSpPr>
        <p:spPr>
          <a:xfrm>
            <a:off x="457201" y="457200"/>
            <a:ext cx="5334000" cy="5562600"/>
          </a:xfrm>
          <a:solidFill>
            <a:schemeClr val="bg2"/>
          </a:solidFill>
        </p:spPr>
        <p:txBody>
          <a:bodyPr anchor="ctr" anchorCtr="1"/>
          <a:lstStyle>
            <a:lvl1pPr marL="0" indent="0">
              <a:buFontTx/>
              <a:buNone/>
              <a:defRPr/>
            </a:lvl1pPr>
          </a:lstStyle>
          <a:p>
            <a:r>
              <a:rPr lang="en-US" dirty="0"/>
              <a:t>Click icon to add picture</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7" name="Title 1"/>
          <p:cNvSpPr>
            <a:spLocks noGrp="1"/>
          </p:cNvSpPr>
          <p:nvPr>
            <p:ph type="title" hasCustomPrompt="1"/>
          </p:nvPr>
        </p:nvSpPr>
        <p:spPr>
          <a:xfrm>
            <a:off x="443344" y="1725445"/>
            <a:ext cx="4204856" cy="410247"/>
          </a:xfrm>
        </p:spPr>
        <p:txBody>
          <a:bodyPr lIns="0">
            <a:noAutofit/>
          </a:bodyPr>
          <a:lstStyle>
            <a:lvl1pPr>
              <a:defRPr sz="1800" baseline="0"/>
            </a:lvl1pPr>
          </a:lstStyle>
          <a:p>
            <a:r>
              <a:rPr lang="en-US" dirty="0"/>
              <a:t>Long-form Case Study Title (not recommended for presentation use)</a:t>
            </a:r>
          </a:p>
        </p:txBody>
      </p:sp>
      <p:sp>
        <p:nvSpPr>
          <p:cNvPr id="8" name="Text Placeholder 4"/>
          <p:cNvSpPr>
            <a:spLocks noGrp="1"/>
          </p:cNvSpPr>
          <p:nvPr>
            <p:ph type="body" sz="quarter" idx="10" hasCustomPrompt="1"/>
          </p:nvPr>
        </p:nvSpPr>
        <p:spPr>
          <a:xfrm>
            <a:off x="457198" y="2285999"/>
            <a:ext cx="4191001" cy="3204541"/>
          </a:xfrm>
        </p:spPr>
        <p:txBody>
          <a:bodyPr lIns="0" numCol="1"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endParaRPr lang="en-US" sz="1200" b="0" dirty="0">
              <a:latin typeface="Arial" charset="0"/>
              <a:ea typeface="Arial" charset="0"/>
              <a:cs typeface="Arial" charset="0"/>
            </a:endParaRPr>
          </a:p>
        </p:txBody>
      </p:sp>
      <p:sp>
        <p:nvSpPr>
          <p:cNvPr id="9" name="Picture Placeholder 4"/>
          <p:cNvSpPr>
            <a:spLocks noGrp="1"/>
          </p:cNvSpPr>
          <p:nvPr>
            <p:ph type="pic" sz="quarter" idx="16" hasCustomPrompt="1"/>
          </p:nvPr>
        </p:nvSpPr>
        <p:spPr>
          <a:xfrm>
            <a:off x="4813299" y="464127"/>
            <a:ext cx="3859645" cy="2743200"/>
          </a:xfrm>
          <a:solidFill>
            <a:schemeClr val="bg2"/>
          </a:solidFill>
        </p:spPr>
        <p:txBody>
          <a:bodyPr anchor="ctr">
            <a:normAutofit/>
          </a:bodyPr>
          <a:lstStyle>
            <a:lvl1pPr marL="0" indent="0" algn="ctr">
              <a:buNone/>
              <a:defRPr sz="1400"/>
            </a:lvl1pPr>
          </a:lstStyle>
          <a:p>
            <a:r>
              <a:rPr lang="en-US" dirty="0"/>
              <a:t>Insert graphic</a:t>
            </a:r>
          </a:p>
        </p:txBody>
      </p:sp>
      <p:sp>
        <p:nvSpPr>
          <p:cNvPr id="10" name="Picture Placeholder 2"/>
          <p:cNvSpPr>
            <a:spLocks noGrp="1"/>
          </p:cNvSpPr>
          <p:nvPr>
            <p:ph type="pic" sz="quarter" idx="17" hasCustomPrompt="1"/>
          </p:nvPr>
        </p:nvSpPr>
        <p:spPr>
          <a:xfrm>
            <a:off x="457200" y="457200"/>
            <a:ext cx="1439068" cy="800100"/>
          </a:xfrm>
          <a:noFill/>
        </p:spPr>
        <p:txBody>
          <a:bodyPr anchor="ctr"/>
          <a:lstStyle>
            <a:lvl1pPr marL="0" indent="0" algn="ctr">
              <a:buFontTx/>
              <a:buNone/>
              <a:defRPr/>
            </a:lvl1pPr>
          </a:lstStyle>
          <a:p>
            <a:r>
              <a:rPr lang="en-US" dirty="0"/>
              <a:t>Client Logo</a:t>
            </a:r>
          </a:p>
        </p:txBody>
      </p:sp>
      <p:sp>
        <p:nvSpPr>
          <p:cNvPr id="11" name="Picture Placeholder 4"/>
          <p:cNvSpPr>
            <a:spLocks noGrp="1"/>
          </p:cNvSpPr>
          <p:nvPr>
            <p:ph type="pic" sz="quarter" idx="18" hasCustomPrompt="1"/>
          </p:nvPr>
        </p:nvSpPr>
        <p:spPr>
          <a:xfrm>
            <a:off x="4813300" y="3417403"/>
            <a:ext cx="3859644" cy="2658326"/>
          </a:xfrm>
          <a:solidFill>
            <a:schemeClr val="bg2"/>
          </a:solidFill>
        </p:spPr>
        <p:txBody>
          <a:bodyPr anchor="ctr">
            <a:normAutofit/>
          </a:bodyPr>
          <a:lstStyle>
            <a:lvl1pPr marL="0" indent="0" algn="ctr">
              <a:buNone/>
              <a:defRPr sz="1400"/>
            </a:lvl1pPr>
          </a:lstStyle>
          <a:p>
            <a:r>
              <a:rPr lang="en-US" dirty="0"/>
              <a:t>Insert graphic</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hank You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30700" y="6477000"/>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
        <p:nvSpPr>
          <p:cNvPr id="7" name="Text Placeholder 4"/>
          <p:cNvSpPr>
            <a:spLocks noGrp="1"/>
          </p:cNvSpPr>
          <p:nvPr>
            <p:ph type="body" sz="quarter" idx="10" hasCustomPrompt="1"/>
          </p:nvPr>
        </p:nvSpPr>
        <p:spPr>
          <a:xfrm>
            <a:off x="457200" y="1676400"/>
            <a:ext cx="8229600" cy="4199707"/>
          </a:xfrm>
        </p:spPr>
        <p:txBody>
          <a:bodyPr numCol="3" spcCol="274320">
            <a:noAutofit/>
          </a:bodyPr>
          <a:lstStyle>
            <a:lvl1pPr marL="12700" marR="0" indent="0" algn="l" defTabSz="914400" rtl="0" eaLnBrk="1" fontAlgn="auto" latinLnBrk="0" hangingPunct="1">
              <a:lnSpc>
                <a:spcPct val="100000"/>
              </a:lnSpc>
              <a:spcBef>
                <a:spcPts val="1000"/>
              </a:spcBef>
              <a:spcAft>
                <a:spcPts val="0"/>
              </a:spcAft>
              <a:buClr>
                <a:schemeClr val="accent1"/>
              </a:buClr>
              <a:buSzTx/>
              <a:buFontTx/>
              <a:buNone/>
              <a:tabLst/>
              <a:defRPr sz="1200"/>
            </a:lvl1pPr>
            <a:lvl2pPr marL="184150" indent="-171450">
              <a:buFontTx/>
              <a:buNone/>
              <a:defRPr sz="1600"/>
            </a:lvl2pPr>
          </a:lstStyle>
          <a:p>
            <a:pPr marL="12700" indent="0">
              <a:lnSpc>
                <a:spcPct val="100000"/>
              </a:lnSpc>
              <a:buNone/>
            </a:pP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dui id </a:t>
            </a:r>
            <a:r>
              <a:rPr lang="en-US" sz="1200" b="0" dirty="0" err="1">
                <a:latin typeface="Arial" charset="0"/>
                <a:ea typeface="Arial" charset="0"/>
                <a:cs typeface="Arial" charset="0"/>
              </a:rPr>
              <a:t>nibh</a:t>
            </a:r>
            <a:r>
              <a:rPr lang="en-US" sz="1200" b="0" dirty="0">
                <a:latin typeface="Arial" charset="0"/>
                <a:ea typeface="Arial" charset="0"/>
                <a:cs typeface="Arial" charset="0"/>
              </a:rPr>
              <a:t> </a:t>
            </a:r>
            <a:r>
              <a:rPr lang="en-US" sz="1200" b="0" dirty="0" err="1">
                <a:latin typeface="Arial" charset="0"/>
                <a:ea typeface="Arial" charset="0"/>
                <a:cs typeface="Arial" charset="0"/>
              </a:rPr>
              <a:t>fringilla</a:t>
            </a:r>
            <a:r>
              <a:rPr lang="en-US" sz="1200" b="0" dirty="0">
                <a:latin typeface="Arial" charset="0"/>
                <a:ea typeface="Arial" charset="0"/>
                <a:cs typeface="Arial" charset="0"/>
              </a:rPr>
              <a:t> </a:t>
            </a:r>
            <a:r>
              <a:rPr lang="en-US" sz="1200" b="0" dirty="0" err="1">
                <a:latin typeface="Arial" charset="0"/>
                <a:ea typeface="Arial" charset="0"/>
                <a:cs typeface="Arial" charset="0"/>
              </a:rPr>
              <a:t>interdum</a:t>
            </a:r>
            <a:r>
              <a:rPr lang="en-US" sz="1200" b="0" dirty="0">
                <a:latin typeface="Arial" charset="0"/>
                <a:ea typeface="Arial" charset="0"/>
                <a:cs typeface="Arial" charset="0"/>
              </a:rPr>
              <a:t>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a:t>
            </a:r>
          </a:p>
          <a:p>
            <a:pPr marL="12700" indent="0">
              <a:lnSpc>
                <a:spcPct val="100000"/>
              </a:lnSpc>
              <a:buNone/>
            </a:pPr>
            <a:r>
              <a:rPr lang="en-US" sz="1200" b="0" dirty="0">
                <a:latin typeface="Arial" charset="0"/>
                <a:ea typeface="Arial" charset="0"/>
                <a:cs typeface="Arial" charset="0"/>
              </a:rPr>
              <a:t>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Aliquam</a:t>
            </a:r>
            <a:r>
              <a:rPr lang="en-US" sz="1200" b="0" dirty="0">
                <a:latin typeface="Arial" charset="0"/>
                <a:ea typeface="Arial" charset="0"/>
                <a:cs typeface="Arial" charset="0"/>
              </a:rPr>
              <a:t> id magna </a:t>
            </a:r>
            <a:r>
              <a:rPr lang="en-US" sz="1200" b="0" dirty="0" err="1">
                <a:latin typeface="Arial" charset="0"/>
                <a:ea typeface="Arial" charset="0"/>
                <a:cs typeface="Arial" charset="0"/>
              </a:rPr>
              <a:t>orci</a:t>
            </a:r>
            <a:r>
              <a:rPr lang="en-US" sz="1200" b="0" dirty="0">
                <a:latin typeface="Arial" charset="0"/>
                <a:ea typeface="Arial" charset="0"/>
                <a:cs typeface="Arial" charset="0"/>
              </a:rPr>
              <a:t>, non </a:t>
            </a:r>
            <a:r>
              <a:rPr lang="en-US" sz="1200" b="0" dirty="0" err="1">
                <a:latin typeface="Arial" charset="0"/>
                <a:ea typeface="Arial" charset="0"/>
                <a:cs typeface="Arial" charset="0"/>
              </a:rPr>
              <a:t>venenatis</a:t>
            </a:r>
            <a:r>
              <a:rPr lang="en-US" sz="1200" b="0" dirty="0">
                <a:latin typeface="Arial" charset="0"/>
                <a:ea typeface="Arial" charset="0"/>
                <a:cs typeface="Arial" charset="0"/>
              </a:rPr>
              <a:t> ipsum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a:t>
            </a:r>
            <a:r>
              <a:rPr lang="en-US" sz="1200" b="0" dirty="0" err="1">
                <a:latin typeface="Arial" charset="0"/>
                <a:ea typeface="Arial" charset="0"/>
                <a:cs typeface="Arial" charset="0"/>
              </a:rPr>
              <a:t>duit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a:t>
            </a:r>
            <a:r>
              <a:rPr lang="en-US" sz="1200" b="0" dirty="0" err="1">
                <a:latin typeface="Arial" charset="0"/>
                <a:ea typeface="Arial" charset="0"/>
                <a:cs typeface="Arial" charset="0"/>
              </a:rPr>
              <a:t>tristique</a:t>
            </a:r>
            <a:r>
              <a:rPr lang="en-US" sz="1200" b="0" dirty="0">
                <a:latin typeface="Arial" charset="0"/>
                <a:ea typeface="Arial" charset="0"/>
                <a:cs typeface="Arial" charset="0"/>
              </a:rPr>
              <a:t> </a:t>
            </a:r>
            <a:r>
              <a:rPr lang="en-US" sz="1200" b="0" dirty="0" err="1">
                <a:latin typeface="Arial" charset="0"/>
                <a:ea typeface="Arial" charset="0"/>
                <a:cs typeface="Arial" charset="0"/>
              </a:rPr>
              <a:t>suscipit</a:t>
            </a:r>
            <a:r>
              <a:rPr lang="en-US" sz="1200" b="0" dirty="0">
                <a:latin typeface="Arial" charset="0"/>
                <a:ea typeface="Arial" charset="0"/>
                <a:cs typeface="Arial" charset="0"/>
              </a:rPr>
              <a:t> </a:t>
            </a:r>
            <a:r>
              <a:rPr lang="en-US" sz="1200" b="0" dirty="0" err="1">
                <a:latin typeface="Arial" charset="0"/>
                <a:ea typeface="Arial" charset="0"/>
                <a:cs typeface="Arial" charset="0"/>
              </a:rPr>
              <a:t>vel</a:t>
            </a:r>
            <a:r>
              <a:rPr lang="en-US" sz="1200" b="0" dirty="0">
                <a:latin typeface="Arial" charset="0"/>
                <a:ea typeface="Arial" charset="0"/>
                <a:cs typeface="Arial" charset="0"/>
              </a:rPr>
              <a:t> vitae dui </a:t>
            </a:r>
            <a:r>
              <a:rPr lang="en-US" sz="1200" b="0" dirty="0" err="1">
                <a:latin typeface="Arial" charset="0"/>
                <a:ea typeface="Arial" charset="0"/>
                <a:cs typeface="Arial" charset="0"/>
              </a:rPr>
              <a:t>Ut</a:t>
            </a:r>
            <a:r>
              <a:rPr lang="en-US" sz="1200" b="0" dirty="0">
                <a:latin typeface="Arial" charset="0"/>
                <a:ea typeface="Arial" charset="0"/>
                <a:cs typeface="Arial" charset="0"/>
              </a:rPr>
              <a:t> </a:t>
            </a:r>
            <a:r>
              <a:rPr lang="en-US" sz="1200" b="0" dirty="0" err="1">
                <a:latin typeface="Arial" charset="0"/>
                <a:ea typeface="Arial" charset="0"/>
                <a:cs typeface="Arial" charset="0"/>
              </a:rPr>
              <a:t>eget</a:t>
            </a:r>
            <a:r>
              <a:rPr lang="en-US" sz="1200" b="0" dirty="0">
                <a:latin typeface="Arial" charset="0"/>
                <a:ea typeface="Arial" charset="0"/>
                <a:cs typeface="Arial" charset="0"/>
              </a:rPr>
              <a:t> ante </a:t>
            </a:r>
            <a:r>
              <a:rPr lang="en-US" sz="1200" b="0" dirty="0" err="1">
                <a:latin typeface="Arial" charset="0"/>
                <a:ea typeface="Arial" charset="0"/>
                <a:cs typeface="Arial" charset="0"/>
              </a:rPr>
              <a:t>quis</a:t>
            </a:r>
            <a:r>
              <a:rPr lang="en-US" sz="1200" b="0" dirty="0">
                <a:latin typeface="Arial" charset="0"/>
                <a:ea typeface="Arial" charset="0"/>
                <a:cs typeface="Arial" charset="0"/>
              </a:rPr>
              <a:t> </a:t>
            </a:r>
            <a:r>
              <a:rPr lang="en-US" sz="1200" b="0" dirty="0" err="1">
                <a:latin typeface="Arial" charset="0"/>
                <a:ea typeface="Arial" charset="0"/>
                <a:cs typeface="Arial" charset="0"/>
              </a:rPr>
              <a:t>eros</a:t>
            </a:r>
            <a:r>
              <a:rPr lang="en-US" sz="1200" b="0" dirty="0">
                <a:latin typeface="Arial" charset="0"/>
                <a:ea typeface="Arial" charset="0"/>
                <a:cs typeface="Arial" charset="0"/>
              </a:rPr>
              <a:t> In at </a:t>
            </a:r>
          </a:p>
        </p:txBody>
      </p:sp>
      <p:sp>
        <p:nvSpPr>
          <p:cNvPr id="8"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Three Column Content </a:t>
            </a:r>
          </a:p>
        </p:txBody>
      </p:sp>
      <p:sp>
        <p:nvSpPr>
          <p:cNvPr id="9"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12" name="Espace réservé du texte 2"/>
          <p:cNvSpPr>
            <a:spLocks noGrp="1"/>
          </p:cNvSpPr>
          <p:nvPr>
            <p:ph type="body" sz="half" idx="10"/>
          </p:nvPr>
        </p:nvSpPr>
        <p:spPr>
          <a:xfrm>
            <a:off x="457200" y="1738998"/>
            <a:ext cx="8229600" cy="4172481"/>
          </a:xfrm>
        </p:spPr>
        <p:txBody>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Content Only </a:t>
            </a:r>
          </a:p>
        </p:txBody>
      </p:sp>
      <p:sp>
        <p:nvSpPr>
          <p:cNvPr id="17"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5"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extLst>
      <p:ext uri="{BB962C8B-B14F-4D97-AF65-F5344CB8AC3E}">
        <p14:creationId xmlns:p14="http://schemas.microsoft.com/office/powerpoint/2010/main" val="1090245828"/>
      </p:ext>
    </p:extLst>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Image Only">
    <p:spTree>
      <p:nvGrpSpPr>
        <p:cNvPr id="1" name=""/>
        <p:cNvGrpSpPr/>
        <p:nvPr/>
      </p:nvGrpSpPr>
      <p:grpSpPr>
        <a:xfrm>
          <a:off x="0" y="0"/>
          <a:ext cx="0" cy="0"/>
          <a:chOff x="0" y="0"/>
          <a:chExt cx="0" cy="0"/>
        </a:xfrm>
      </p:grpSpPr>
      <p:sp>
        <p:nvSpPr>
          <p:cNvPr id="7" name="Picture Placeholder 4"/>
          <p:cNvSpPr>
            <a:spLocks noGrp="1"/>
          </p:cNvSpPr>
          <p:nvPr>
            <p:ph type="pic" sz="quarter" idx="15" hasCustomPrompt="1"/>
          </p:nvPr>
        </p:nvSpPr>
        <p:spPr>
          <a:xfrm>
            <a:off x="457200" y="1474768"/>
            <a:ext cx="8229600" cy="4531540"/>
          </a:xfrm>
          <a:solidFill>
            <a:schemeClr val="bg2"/>
          </a:solidFill>
        </p:spPr>
        <p:txBody>
          <a:bodyPr anchor="ctr">
            <a:normAutofit/>
          </a:bodyPr>
          <a:lstStyle>
            <a:lvl1pPr marL="0" indent="0" algn="ctr">
              <a:buNone/>
              <a:defRPr sz="1400"/>
            </a:lvl1pPr>
          </a:lstStyle>
          <a:p>
            <a:r>
              <a:rPr lang="en-US" dirty="0"/>
              <a:t>Insert graphic</a:t>
            </a:r>
          </a:p>
        </p:txBody>
      </p:sp>
      <p:sp>
        <p:nvSpPr>
          <p:cNvPr id="12"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Image Only </a:t>
            </a:r>
          </a:p>
        </p:txBody>
      </p:sp>
      <p:sp>
        <p:nvSpPr>
          <p:cNvPr id="13"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5"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extLst>
      <p:ext uri="{BB962C8B-B14F-4D97-AF65-F5344CB8AC3E}">
        <p14:creationId xmlns:p14="http://schemas.microsoft.com/office/powerpoint/2010/main" val="3490449340"/>
      </p:ext>
    </p:extLst>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re 1"/>
          <p:cNvSpPr>
            <a:spLocks noGrp="1"/>
          </p:cNvSpPr>
          <p:nvPr>
            <p:ph type="title"/>
          </p:nvPr>
        </p:nvSpPr>
        <p:spPr>
          <a:xfrm>
            <a:off x="1999537" y="3500438"/>
            <a:ext cx="6912000" cy="714380"/>
          </a:xfrm>
          <a:noFill/>
        </p:spPr>
        <p:txBody>
          <a:bodyPr anchor="t"/>
          <a:lstStyle>
            <a:lvl1pPr algn="l">
              <a:defRPr sz="2000" b="0" cap="none">
                <a:solidFill>
                  <a:srgbClr val="00755C"/>
                </a:solidFill>
                <a:latin typeface="+mn-lt"/>
              </a:defRPr>
            </a:lvl1pPr>
          </a:lstStyle>
          <a:p>
            <a:r>
              <a:rPr lang="en-US" noProof="0"/>
              <a:t>Click to edit Master title style</a:t>
            </a:r>
            <a:endParaRPr lang="en-GB" noProof="0"/>
          </a:p>
        </p:txBody>
      </p:sp>
      <p:sp>
        <p:nvSpPr>
          <p:cNvPr id="3" name="Espace réservé du texte 2"/>
          <p:cNvSpPr>
            <a:spLocks noGrp="1"/>
          </p:cNvSpPr>
          <p:nvPr>
            <p:ph type="body" idx="1"/>
          </p:nvPr>
        </p:nvSpPr>
        <p:spPr>
          <a:xfrm>
            <a:off x="1998000" y="4286267"/>
            <a:ext cx="6912000" cy="1500187"/>
          </a:xfrm>
          <a:noFill/>
        </p:spPr>
        <p:txBody>
          <a:bodyPr anchor="t"/>
          <a:lstStyle>
            <a:lvl1pPr marL="0" indent="0">
              <a:buNone/>
              <a:defRPr sz="2000">
                <a:solidFill>
                  <a:srgbClr val="00755C"/>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noProof="0"/>
              <a:t>Click to edit Master text styles</a:t>
            </a:r>
          </a:p>
        </p:txBody>
      </p:sp>
      <p:sp>
        <p:nvSpPr>
          <p:cNvPr id="7" name="Date Placeholder 3"/>
          <p:cNvSpPr>
            <a:spLocks noGrp="1"/>
          </p:cNvSpPr>
          <p:nvPr>
            <p:ph type="dt" sz="half" idx="2"/>
          </p:nvPr>
        </p:nvSpPr>
        <p:spPr>
          <a:xfrm>
            <a:off x="230400" y="6091200"/>
            <a:ext cx="2133600" cy="123111"/>
          </a:xfrm>
          <a:prstGeom prst="rect">
            <a:avLst/>
          </a:prstGeom>
        </p:spPr>
        <p:txBody>
          <a:bodyPr lIns="0" tIns="0" rIns="0" bIns="0">
            <a:spAutoFit/>
          </a:bodyPr>
          <a:lstStyle>
            <a:lvl1pPr>
              <a:defRPr sz="800"/>
            </a:lvl1pPr>
          </a:lstStyle>
          <a:p>
            <a:fld id="{2C4CA0C1-4551-48BC-87D7-37D4D618CF56}" type="datetime4">
              <a:rPr lang="en-US" noProof="0" smtClean="0"/>
              <a:pPr/>
              <a:t>March 8, 2018</a:t>
            </a:fld>
            <a:endParaRPr lang="en-GB" noProof="0" dirty="0"/>
          </a:p>
        </p:txBody>
      </p:sp>
      <p:sp>
        <p:nvSpPr>
          <p:cNvPr id="8" name="Footer Placeholder 4"/>
          <p:cNvSpPr>
            <a:spLocks noGrp="1"/>
          </p:cNvSpPr>
          <p:nvPr>
            <p:ph type="ftr" sz="quarter" idx="3"/>
          </p:nvPr>
        </p:nvSpPr>
        <p:spPr>
          <a:xfrm>
            <a:off x="230400" y="6264000"/>
            <a:ext cx="2895600" cy="123111"/>
          </a:xfrm>
          <a:prstGeom prst="rect">
            <a:avLst/>
          </a:prstGeom>
        </p:spPr>
        <p:txBody>
          <a:bodyPr lIns="0" tIns="0" rIns="0" bIns="0">
            <a:spAutoFit/>
          </a:bodyPr>
          <a:lstStyle>
            <a:lvl1pPr>
              <a:defRPr sz="800"/>
            </a:lvl1pPr>
          </a:lstStyle>
          <a:p>
            <a:endParaRPr lang="en-GB" noProof="0" dirty="0"/>
          </a:p>
        </p:txBody>
      </p:sp>
      <p:sp>
        <p:nvSpPr>
          <p:cNvPr id="9" name="Slide Number Placeholder 5"/>
          <p:cNvSpPr>
            <a:spLocks noGrp="1"/>
          </p:cNvSpPr>
          <p:nvPr>
            <p:ph type="sldNum" sz="quarter" idx="4"/>
          </p:nvPr>
        </p:nvSpPr>
        <p:spPr>
          <a:xfrm>
            <a:off x="4215600" y="6091200"/>
            <a:ext cx="698400" cy="123111"/>
          </a:xfrm>
          <a:prstGeom prst="rect">
            <a:avLst/>
          </a:prstGeom>
        </p:spPr>
        <p:txBody>
          <a:bodyPr lIns="0" tIns="0" rIns="0" bIns="0">
            <a:spAutoFit/>
          </a:bodyPr>
          <a:lstStyle>
            <a:lvl1pPr algn="ctr">
              <a:defRPr sz="800"/>
            </a:lvl1pPr>
          </a:lstStyle>
          <a:p>
            <a:fld id="{1E42F5B4-DBEA-492C-87D8-0D6A08CAEE5F}" type="slidenum">
              <a:rPr lang="en-GB" noProof="0" smtClean="0"/>
              <a:pPr/>
              <a:t>‹#›</a:t>
            </a:fld>
            <a:endParaRPr lang="en-GB" noProof="0" dirty="0"/>
          </a:p>
        </p:txBody>
      </p:sp>
    </p:spTree>
    <p:extLst>
      <p:ext uri="{BB962C8B-B14F-4D97-AF65-F5344CB8AC3E}">
        <p14:creationId xmlns:p14="http://schemas.microsoft.com/office/powerpoint/2010/main" val="4132440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230400" y="6091200"/>
            <a:ext cx="2133600" cy="123111"/>
          </a:xfrm>
          <a:prstGeom prst="rect">
            <a:avLst/>
          </a:prstGeom>
        </p:spPr>
        <p:txBody>
          <a:bodyPr lIns="0" tIns="0" rIns="0" bIns="0">
            <a:spAutoFit/>
          </a:bodyPr>
          <a:lstStyle>
            <a:lvl1pPr>
              <a:defRPr sz="800"/>
            </a:lvl1pPr>
          </a:lstStyle>
          <a:p>
            <a:fld id="{E2C90E43-8A39-4BF0-A486-7352C0086E21}" type="datetime4">
              <a:rPr lang="en-US" noProof="0" smtClean="0"/>
              <a:pPr/>
              <a:t>March 8, 2018</a:t>
            </a:fld>
            <a:endParaRPr lang="en-GB" noProof="0" dirty="0"/>
          </a:p>
        </p:txBody>
      </p:sp>
      <p:sp>
        <p:nvSpPr>
          <p:cNvPr id="3" name="Footer Placeholder 4"/>
          <p:cNvSpPr>
            <a:spLocks noGrp="1"/>
          </p:cNvSpPr>
          <p:nvPr>
            <p:ph type="ftr" sz="quarter" idx="3"/>
          </p:nvPr>
        </p:nvSpPr>
        <p:spPr>
          <a:xfrm>
            <a:off x="230400" y="6264000"/>
            <a:ext cx="2895600" cy="123111"/>
          </a:xfrm>
          <a:prstGeom prst="rect">
            <a:avLst/>
          </a:prstGeom>
        </p:spPr>
        <p:txBody>
          <a:bodyPr lIns="0" tIns="0" rIns="0" bIns="0">
            <a:spAutoFit/>
          </a:bodyPr>
          <a:lstStyle>
            <a:lvl1pPr>
              <a:defRPr sz="800"/>
            </a:lvl1pPr>
          </a:lstStyle>
          <a:p>
            <a:endParaRPr lang="en-GB" noProof="0" dirty="0"/>
          </a:p>
        </p:txBody>
      </p:sp>
      <p:sp>
        <p:nvSpPr>
          <p:cNvPr id="4" name="Slide Number Placeholder 5"/>
          <p:cNvSpPr>
            <a:spLocks noGrp="1"/>
          </p:cNvSpPr>
          <p:nvPr>
            <p:ph type="sldNum" sz="quarter" idx="4"/>
          </p:nvPr>
        </p:nvSpPr>
        <p:spPr>
          <a:xfrm>
            <a:off x="4215600" y="6091200"/>
            <a:ext cx="698400" cy="123111"/>
          </a:xfrm>
          <a:prstGeom prst="rect">
            <a:avLst/>
          </a:prstGeom>
        </p:spPr>
        <p:txBody>
          <a:bodyPr lIns="0" tIns="0" rIns="0" bIns="0">
            <a:spAutoFit/>
          </a:bodyPr>
          <a:lstStyle>
            <a:lvl1pPr algn="ctr">
              <a:defRPr sz="800"/>
            </a:lvl1pPr>
          </a:lstStyle>
          <a:p>
            <a:fld id="{1E42F5B4-DBEA-492C-87D8-0D6A08CAEE5F}" type="slidenum">
              <a:rPr lang="en-GB" noProof="0" smtClean="0"/>
              <a:pPr/>
              <a:t>‹#›</a:t>
            </a:fld>
            <a:endParaRPr lang="en-GB" noProof="0" dirty="0"/>
          </a:p>
        </p:txBody>
      </p:sp>
    </p:spTree>
    <p:extLst>
      <p:ext uri="{BB962C8B-B14F-4D97-AF65-F5344CB8AC3E}">
        <p14:creationId xmlns:p14="http://schemas.microsoft.com/office/powerpoint/2010/main" val="10596475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noProof="0"/>
              <a:t>Click to edit Master title style</a:t>
            </a:r>
            <a:endParaRPr lang="en-GB" noProof="0"/>
          </a:p>
        </p:txBody>
      </p:sp>
      <p:sp>
        <p:nvSpPr>
          <p:cNvPr id="3" name="Espace réservé du contenu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7" name="Date Placeholder 3"/>
          <p:cNvSpPr>
            <a:spLocks noGrp="1"/>
          </p:cNvSpPr>
          <p:nvPr>
            <p:ph type="dt" sz="half" idx="2"/>
          </p:nvPr>
        </p:nvSpPr>
        <p:spPr>
          <a:xfrm>
            <a:off x="230400" y="6091200"/>
            <a:ext cx="2133600" cy="123111"/>
          </a:xfrm>
          <a:prstGeom prst="rect">
            <a:avLst/>
          </a:prstGeom>
        </p:spPr>
        <p:txBody>
          <a:bodyPr lIns="0" tIns="0" rIns="0" bIns="0">
            <a:spAutoFit/>
          </a:bodyPr>
          <a:lstStyle>
            <a:lvl1pPr>
              <a:defRPr sz="800"/>
            </a:lvl1pPr>
          </a:lstStyle>
          <a:p>
            <a:fld id="{C0D57286-EAE4-4AC6-A174-CBB34F1077D0}" type="datetime4">
              <a:rPr lang="en-US" noProof="0" smtClean="0"/>
              <a:pPr/>
              <a:t>March 8, 2018</a:t>
            </a:fld>
            <a:endParaRPr lang="en-GB" noProof="0" dirty="0"/>
          </a:p>
        </p:txBody>
      </p:sp>
      <p:sp>
        <p:nvSpPr>
          <p:cNvPr id="8" name="Footer Placeholder 4"/>
          <p:cNvSpPr>
            <a:spLocks noGrp="1"/>
          </p:cNvSpPr>
          <p:nvPr>
            <p:ph type="ftr" sz="quarter" idx="3"/>
          </p:nvPr>
        </p:nvSpPr>
        <p:spPr>
          <a:xfrm>
            <a:off x="230400" y="6264000"/>
            <a:ext cx="2895600" cy="123111"/>
          </a:xfrm>
          <a:prstGeom prst="rect">
            <a:avLst/>
          </a:prstGeom>
        </p:spPr>
        <p:txBody>
          <a:bodyPr lIns="0" tIns="0" rIns="0" bIns="0">
            <a:spAutoFit/>
          </a:bodyPr>
          <a:lstStyle>
            <a:lvl1pPr>
              <a:defRPr sz="800"/>
            </a:lvl1pPr>
          </a:lstStyle>
          <a:p>
            <a:endParaRPr lang="en-GB" noProof="0" dirty="0"/>
          </a:p>
        </p:txBody>
      </p:sp>
      <p:sp>
        <p:nvSpPr>
          <p:cNvPr id="9" name="Slide Number Placeholder 5"/>
          <p:cNvSpPr>
            <a:spLocks noGrp="1"/>
          </p:cNvSpPr>
          <p:nvPr>
            <p:ph type="sldNum" sz="quarter" idx="4"/>
          </p:nvPr>
        </p:nvSpPr>
        <p:spPr>
          <a:xfrm>
            <a:off x="4215600" y="6091200"/>
            <a:ext cx="698400" cy="123111"/>
          </a:xfrm>
          <a:prstGeom prst="rect">
            <a:avLst/>
          </a:prstGeom>
        </p:spPr>
        <p:txBody>
          <a:bodyPr lIns="0" tIns="0" rIns="0" bIns="0">
            <a:spAutoFit/>
          </a:bodyPr>
          <a:lstStyle>
            <a:lvl1pPr algn="ctr">
              <a:defRPr sz="800"/>
            </a:lvl1pPr>
          </a:lstStyle>
          <a:p>
            <a:fld id="{1E42F5B4-DBEA-492C-87D8-0D6A08CAEE5F}" type="slidenum">
              <a:rPr lang="en-GB" noProof="0" smtClean="0"/>
              <a:pPr/>
              <a:t>‹#›</a:t>
            </a:fld>
            <a:endParaRPr lang="en-GB" noProof="0" dirty="0"/>
          </a:p>
        </p:txBody>
      </p:sp>
    </p:spTree>
    <p:extLst>
      <p:ext uri="{BB962C8B-B14F-4D97-AF65-F5344CB8AC3E}">
        <p14:creationId xmlns:p14="http://schemas.microsoft.com/office/powerpoint/2010/main" val="10003236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re 1"/>
          <p:cNvSpPr>
            <a:spLocks noGrp="1"/>
          </p:cNvSpPr>
          <p:nvPr>
            <p:ph type="title"/>
          </p:nvPr>
        </p:nvSpPr>
        <p:spPr>
          <a:xfrm>
            <a:off x="1981200" y="228600"/>
            <a:ext cx="6934200" cy="685800"/>
          </a:xfrm>
        </p:spPr>
        <p:txBody>
          <a:bodyPr/>
          <a:lstStyle/>
          <a:p>
            <a:r>
              <a:rPr lang="en-US" noProof="0"/>
              <a:t>Click to edit Master title style</a:t>
            </a:r>
            <a:endParaRPr lang="en-GB" noProof="0"/>
          </a:p>
        </p:txBody>
      </p:sp>
      <p:sp>
        <p:nvSpPr>
          <p:cNvPr id="4" name="Date Placeholder 3"/>
          <p:cNvSpPr>
            <a:spLocks noGrp="1"/>
          </p:cNvSpPr>
          <p:nvPr>
            <p:ph type="dt" sz="half" idx="2"/>
          </p:nvPr>
        </p:nvSpPr>
        <p:spPr>
          <a:xfrm>
            <a:off x="230400" y="6091200"/>
            <a:ext cx="2133600" cy="123111"/>
          </a:xfrm>
          <a:prstGeom prst="rect">
            <a:avLst/>
          </a:prstGeom>
        </p:spPr>
        <p:txBody>
          <a:bodyPr lIns="0" tIns="0" rIns="0" bIns="0">
            <a:spAutoFit/>
          </a:bodyPr>
          <a:lstStyle>
            <a:lvl1pPr>
              <a:defRPr sz="800"/>
            </a:lvl1pPr>
          </a:lstStyle>
          <a:p>
            <a:fld id="{A7B814B2-33EC-406A-B4C0-CC4A1A158197}" type="datetime4">
              <a:rPr lang="en-US" noProof="0" smtClean="0"/>
              <a:pPr/>
              <a:t>March 8, 2018</a:t>
            </a:fld>
            <a:endParaRPr lang="en-GB" noProof="0" dirty="0"/>
          </a:p>
        </p:txBody>
      </p:sp>
      <p:sp>
        <p:nvSpPr>
          <p:cNvPr id="5" name="Footer Placeholder 4"/>
          <p:cNvSpPr>
            <a:spLocks noGrp="1"/>
          </p:cNvSpPr>
          <p:nvPr>
            <p:ph type="ftr" sz="quarter" idx="3"/>
          </p:nvPr>
        </p:nvSpPr>
        <p:spPr>
          <a:xfrm>
            <a:off x="230400" y="6264000"/>
            <a:ext cx="2895600" cy="123111"/>
          </a:xfrm>
          <a:prstGeom prst="rect">
            <a:avLst/>
          </a:prstGeom>
        </p:spPr>
        <p:txBody>
          <a:bodyPr lIns="0" tIns="0" rIns="0" bIns="0">
            <a:spAutoFit/>
          </a:bodyPr>
          <a:lstStyle>
            <a:lvl1pPr>
              <a:defRPr sz="800"/>
            </a:lvl1pPr>
          </a:lstStyle>
          <a:p>
            <a:endParaRPr lang="en-GB" noProof="0" dirty="0"/>
          </a:p>
        </p:txBody>
      </p:sp>
      <p:sp>
        <p:nvSpPr>
          <p:cNvPr id="6" name="Slide Number Placeholder 5"/>
          <p:cNvSpPr>
            <a:spLocks noGrp="1"/>
          </p:cNvSpPr>
          <p:nvPr>
            <p:ph type="sldNum" sz="quarter" idx="4"/>
          </p:nvPr>
        </p:nvSpPr>
        <p:spPr>
          <a:xfrm>
            <a:off x="4215600" y="6091200"/>
            <a:ext cx="698400" cy="123111"/>
          </a:xfrm>
          <a:prstGeom prst="rect">
            <a:avLst/>
          </a:prstGeom>
        </p:spPr>
        <p:txBody>
          <a:bodyPr lIns="0" tIns="0" rIns="0" bIns="0">
            <a:spAutoFit/>
          </a:bodyPr>
          <a:lstStyle>
            <a:lvl1pPr algn="ctr">
              <a:defRPr sz="800"/>
            </a:lvl1pPr>
          </a:lstStyle>
          <a:p>
            <a:fld id="{1E42F5B4-DBEA-492C-87D8-0D6A08CAEE5F}" type="slidenum">
              <a:rPr lang="en-GB" noProof="0" smtClean="0"/>
              <a:pPr/>
              <a:t>‹#›</a:t>
            </a:fld>
            <a:endParaRPr lang="en-GB" noProof="0" dirty="0"/>
          </a:p>
        </p:txBody>
      </p:sp>
    </p:spTree>
    <p:extLst>
      <p:ext uri="{BB962C8B-B14F-4D97-AF65-F5344CB8AC3E}">
        <p14:creationId xmlns:p14="http://schemas.microsoft.com/office/powerpoint/2010/main" val="3977108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3281" y="474990"/>
            <a:ext cx="1521027" cy="1414555"/>
          </a:xfrm>
          <a:prstGeom prst="rect">
            <a:avLst/>
          </a:prstGeom>
        </p:spPr>
      </p:pic>
      <p:sp>
        <p:nvSpPr>
          <p:cNvPr id="21" name="Title 1"/>
          <p:cNvSpPr>
            <a:spLocks noGrp="1"/>
          </p:cNvSpPr>
          <p:nvPr>
            <p:ph type="ctrTitle" hasCustomPrompt="1"/>
          </p:nvPr>
        </p:nvSpPr>
        <p:spPr>
          <a:xfrm>
            <a:off x="4267200" y="2533393"/>
            <a:ext cx="4397854" cy="2138729"/>
          </a:xfrm>
        </p:spPr>
        <p:txBody>
          <a:bodyPr anchor="b">
            <a:noAutofit/>
          </a:bodyPr>
          <a:lstStyle>
            <a:lvl1pPr algn="l">
              <a:defRPr sz="3600" b="1" i="0">
                <a:solidFill>
                  <a:schemeClr val="tx1"/>
                </a:solidFill>
                <a:latin typeface="Arial" charset="0"/>
                <a:ea typeface="Arial" charset="0"/>
                <a:cs typeface="Arial" charset="0"/>
              </a:defRPr>
            </a:lvl1pPr>
          </a:lstStyle>
          <a:p>
            <a:r>
              <a:rPr lang="en-US" dirty="0"/>
              <a:t>Click to edit </a:t>
            </a:r>
            <a:br>
              <a:rPr lang="en-US" dirty="0"/>
            </a:br>
            <a:r>
              <a:rPr lang="en-US" dirty="0"/>
              <a:t>Master title style</a:t>
            </a:r>
          </a:p>
        </p:txBody>
      </p:sp>
      <p:sp>
        <p:nvSpPr>
          <p:cNvPr id="22" name="Subtitle 2"/>
          <p:cNvSpPr>
            <a:spLocks noGrp="1"/>
          </p:cNvSpPr>
          <p:nvPr>
            <p:ph type="subTitle" idx="1"/>
          </p:nvPr>
        </p:nvSpPr>
        <p:spPr>
          <a:xfrm>
            <a:off x="4268258" y="4831646"/>
            <a:ext cx="4406050" cy="403044"/>
          </a:xfrm>
        </p:spPr>
        <p:txBody>
          <a:bodyPr>
            <a:normAutofit/>
          </a:bodyPr>
          <a:lstStyle>
            <a:lvl1pPr marL="0" indent="0" algn="l">
              <a:buFontTx/>
              <a:buNone/>
              <a:defRPr sz="1600" b="1" i="0" cap="all" spc="0" baseline="0">
                <a:solidFill>
                  <a:schemeClr val="tx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Date Placeholder 3"/>
          <p:cNvSpPr>
            <a:spLocks noGrp="1"/>
          </p:cNvSpPr>
          <p:nvPr>
            <p:ph type="dt" sz="half" idx="12"/>
          </p:nvPr>
        </p:nvSpPr>
        <p:spPr>
          <a:xfrm>
            <a:off x="4267200" y="6058783"/>
            <a:ext cx="2743200" cy="265817"/>
          </a:xfrm>
          <a:prstGeom prst="rect">
            <a:avLst/>
          </a:prstGeom>
        </p:spPr>
        <p:txBody>
          <a:bodyPr/>
          <a:lstStyle>
            <a:lvl1pPr>
              <a:defRPr sz="1600" b="0" i="0">
                <a:solidFill>
                  <a:schemeClr val="tx1"/>
                </a:solidFill>
                <a:latin typeface="Arial" charset="0"/>
                <a:ea typeface="Arial" charset="0"/>
                <a:cs typeface="Arial" charset="0"/>
              </a:defRPr>
            </a:lvl1pPr>
          </a:lstStyle>
          <a:p>
            <a:endParaRPr lang="en-US" dirty="0"/>
          </a:p>
        </p:txBody>
      </p:sp>
      <p:sp>
        <p:nvSpPr>
          <p:cNvPr id="8" name="Freeform 7"/>
          <p:cNvSpPr>
            <a:spLocks noChangeAspect="1"/>
          </p:cNvSpPr>
          <p:nvPr userDrawn="1"/>
        </p:nvSpPr>
        <p:spPr>
          <a:xfrm>
            <a:off x="-4763" y="283376"/>
            <a:ext cx="5152662" cy="6574623"/>
          </a:xfrm>
          <a:custGeom>
            <a:avLst/>
            <a:gdLst>
              <a:gd name="connsiteX0" fmla="*/ 0 w 5152662"/>
              <a:gd name="connsiteY0" fmla="*/ 0 h 6574623"/>
              <a:gd name="connsiteX1" fmla="*/ 2057400 w 5152662"/>
              <a:gd name="connsiteY1" fmla="*/ 0 h 6574623"/>
              <a:gd name="connsiteX2" fmla="*/ 2057400 w 5152662"/>
              <a:gd name="connsiteY2" fmla="*/ 2 h 6574623"/>
              <a:gd name="connsiteX3" fmla="*/ 4454097 w 5152662"/>
              <a:gd name="connsiteY3" fmla="*/ 2 h 6574623"/>
              <a:gd name="connsiteX4" fmla="*/ 5051737 w 5152662"/>
              <a:gd name="connsiteY4" fmla="*/ 1032259 h 6574623"/>
              <a:gd name="connsiteX5" fmla="*/ 5092128 w 5152662"/>
              <a:gd name="connsiteY5" fmla="*/ 1115358 h 6574623"/>
              <a:gd name="connsiteX6" fmla="*/ 5152662 w 5152662"/>
              <a:gd name="connsiteY6" fmla="*/ 1415193 h 6574623"/>
              <a:gd name="connsiteX7" fmla="*/ 5092128 w 5152662"/>
              <a:gd name="connsiteY7" fmla="*/ 1715029 h 6574623"/>
              <a:gd name="connsiteX8" fmla="*/ 5049535 w 5152662"/>
              <a:gd name="connsiteY8" fmla="*/ 1793501 h 6574623"/>
              <a:gd name="connsiteX9" fmla="*/ 2283518 w 5152662"/>
              <a:gd name="connsiteY9" fmla="*/ 6574623 h 6574623"/>
              <a:gd name="connsiteX10" fmla="*/ 4763 w 5152662"/>
              <a:gd name="connsiteY10" fmla="*/ 6574623 h 6574623"/>
              <a:gd name="connsiteX11" fmla="*/ 4763 w 5152662"/>
              <a:gd name="connsiteY11" fmla="*/ 2859873 h 6574623"/>
              <a:gd name="connsiteX12" fmla="*/ 0 w 5152662"/>
              <a:gd name="connsiteY12" fmla="*/ 2859873 h 657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2662" h="6574623">
                <a:moveTo>
                  <a:pt x="0" y="0"/>
                </a:moveTo>
                <a:lnTo>
                  <a:pt x="2057400" y="0"/>
                </a:lnTo>
                <a:lnTo>
                  <a:pt x="2057400" y="2"/>
                </a:lnTo>
                <a:lnTo>
                  <a:pt x="4454097" y="2"/>
                </a:lnTo>
                <a:lnTo>
                  <a:pt x="5051737" y="1032259"/>
                </a:lnTo>
                <a:lnTo>
                  <a:pt x="5092128" y="1115358"/>
                </a:lnTo>
                <a:cubicBezTo>
                  <a:pt x="5131108" y="1207516"/>
                  <a:pt x="5152662" y="1308837"/>
                  <a:pt x="5152662" y="1415193"/>
                </a:cubicBezTo>
                <a:cubicBezTo>
                  <a:pt x="5152662" y="1521549"/>
                  <a:pt x="5131108" y="1622871"/>
                  <a:pt x="5092128" y="1715029"/>
                </a:cubicBezTo>
                <a:lnTo>
                  <a:pt x="5049535" y="1793501"/>
                </a:lnTo>
                <a:lnTo>
                  <a:pt x="2283518" y="6574623"/>
                </a:lnTo>
                <a:lnTo>
                  <a:pt x="4763" y="6574623"/>
                </a:lnTo>
                <a:lnTo>
                  <a:pt x="4763" y="2859873"/>
                </a:lnTo>
                <a:lnTo>
                  <a:pt x="0" y="2859873"/>
                </a:lnTo>
                <a:close/>
              </a:path>
            </a:pathLst>
          </a:custGeom>
          <a:solidFill>
            <a:srgbClr val="FED8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Z" sz="1800" dirty="0"/>
          </a:p>
        </p:txBody>
      </p:sp>
      <p:sp>
        <p:nvSpPr>
          <p:cNvPr id="9" name="Picture Placeholder 6"/>
          <p:cNvSpPr>
            <a:spLocks noGrp="1"/>
          </p:cNvSpPr>
          <p:nvPr>
            <p:ph type="pic" sz="quarter" idx="10"/>
          </p:nvPr>
        </p:nvSpPr>
        <p:spPr>
          <a:xfrm>
            <a:off x="-2" y="0"/>
            <a:ext cx="5152662" cy="6858001"/>
          </a:xfrm>
          <a:custGeom>
            <a:avLst/>
            <a:gdLst>
              <a:gd name="connsiteX0" fmla="*/ 0 w 5152662"/>
              <a:gd name="connsiteY0" fmla="*/ 0 h 6858001"/>
              <a:gd name="connsiteX1" fmla="*/ 2057400 w 5152662"/>
              <a:gd name="connsiteY1" fmla="*/ 0 h 6858001"/>
              <a:gd name="connsiteX2" fmla="*/ 2057400 w 5152662"/>
              <a:gd name="connsiteY2" fmla="*/ 2 h 6858001"/>
              <a:gd name="connsiteX3" fmla="*/ 4454097 w 5152662"/>
              <a:gd name="connsiteY3" fmla="*/ 2 h 6858001"/>
              <a:gd name="connsiteX4" fmla="*/ 5051737 w 5152662"/>
              <a:gd name="connsiteY4" fmla="*/ 1032259 h 6858001"/>
              <a:gd name="connsiteX5" fmla="*/ 5092128 w 5152662"/>
              <a:gd name="connsiteY5" fmla="*/ 1115358 h 6858001"/>
              <a:gd name="connsiteX6" fmla="*/ 5152662 w 5152662"/>
              <a:gd name="connsiteY6" fmla="*/ 1415193 h 6858001"/>
              <a:gd name="connsiteX7" fmla="*/ 5092128 w 5152662"/>
              <a:gd name="connsiteY7" fmla="*/ 1715029 h 6858001"/>
              <a:gd name="connsiteX8" fmla="*/ 5049535 w 5152662"/>
              <a:gd name="connsiteY8" fmla="*/ 1793501 h 6858001"/>
              <a:gd name="connsiteX9" fmla="*/ 2119576 w 5152662"/>
              <a:gd name="connsiteY9" fmla="*/ 6858001 h 6858001"/>
              <a:gd name="connsiteX10" fmla="*/ 2057400 w 5152662"/>
              <a:gd name="connsiteY10" fmla="*/ 6858001 h 6858001"/>
              <a:gd name="connsiteX11" fmla="*/ 1696661 w 5152662"/>
              <a:gd name="connsiteY11" fmla="*/ 6858001 h 6858001"/>
              <a:gd name="connsiteX12" fmla="*/ 0 w 5152662"/>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2662" h="6858001">
                <a:moveTo>
                  <a:pt x="0" y="0"/>
                </a:moveTo>
                <a:lnTo>
                  <a:pt x="2057400" y="0"/>
                </a:lnTo>
                <a:lnTo>
                  <a:pt x="2057400" y="2"/>
                </a:lnTo>
                <a:lnTo>
                  <a:pt x="4454097" y="2"/>
                </a:lnTo>
                <a:lnTo>
                  <a:pt x="5051737" y="1032259"/>
                </a:lnTo>
                <a:lnTo>
                  <a:pt x="5092128" y="1115358"/>
                </a:lnTo>
                <a:cubicBezTo>
                  <a:pt x="5131108" y="1207516"/>
                  <a:pt x="5152662" y="1308837"/>
                  <a:pt x="5152662" y="1415193"/>
                </a:cubicBezTo>
                <a:cubicBezTo>
                  <a:pt x="5152662" y="1521549"/>
                  <a:pt x="5131108" y="1622871"/>
                  <a:pt x="5092128" y="1715029"/>
                </a:cubicBezTo>
                <a:lnTo>
                  <a:pt x="5049535" y="1793501"/>
                </a:lnTo>
                <a:lnTo>
                  <a:pt x="2119576" y="6858001"/>
                </a:lnTo>
                <a:lnTo>
                  <a:pt x="2057400" y="6858001"/>
                </a:lnTo>
                <a:lnTo>
                  <a:pt x="1696661" y="6858001"/>
                </a:lnTo>
                <a:lnTo>
                  <a:pt x="0" y="6858001"/>
                </a:lnTo>
                <a:close/>
              </a:path>
            </a:pathLst>
          </a:custGeom>
          <a:solidFill>
            <a:schemeClr val="bg1">
              <a:lumMod val="85000"/>
            </a:schemeClr>
          </a:solidFill>
          <a:ln>
            <a:noFill/>
          </a:ln>
        </p:spPr>
        <p:txBody>
          <a:bodyPr wrap="square" anchor="ctr" anchorCtr="0">
            <a:noAutofit/>
          </a:bodyPr>
          <a:lstStyle>
            <a:lvl1pPr>
              <a:defRPr lang="en-NZ" sz="2000">
                <a:latin typeface="Arial" panose="020B0604020202020204" pitchFamily="34" charset="0"/>
                <a:cs typeface="Arial" panose="020B0604020202020204" pitchFamily="34" charset="0"/>
              </a:defRPr>
            </a:lvl1pPr>
          </a:lstStyle>
          <a:p>
            <a:pPr marL="0" lvl="0" indent="0" algn="ctr">
              <a:buFontTx/>
              <a:buNone/>
            </a:pPr>
            <a:r>
              <a:rPr lang="en-US" dirty="0"/>
              <a:t>Click icon to add picture</a:t>
            </a:r>
            <a:endParaRPr lang="en-NZ"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5" name="Right Triangle 4"/>
          <p:cNvSpPr/>
          <p:nvPr userDrawn="1"/>
        </p:nvSpPr>
        <p:spPr>
          <a:xfrm rot="5400000">
            <a:off x="884591" y="-937042"/>
            <a:ext cx="2640221" cy="443479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 </a:t>
            </a:r>
          </a:p>
        </p:txBody>
      </p:sp>
      <p:sp>
        <p:nvSpPr>
          <p:cNvPr id="6" name="Title 1"/>
          <p:cNvSpPr>
            <a:spLocks noGrp="1"/>
          </p:cNvSpPr>
          <p:nvPr>
            <p:ph type="ctrTitle" hasCustomPrompt="1"/>
          </p:nvPr>
        </p:nvSpPr>
        <p:spPr>
          <a:xfrm>
            <a:off x="462317" y="495301"/>
            <a:ext cx="1772883" cy="520699"/>
          </a:xfrm>
        </p:spPr>
        <p:txBody>
          <a:bodyPr anchor="t">
            <a:normAutofit/>
          </a:bodyPr>
          <a:lstStyle>
            <a:lvl1pPr algn="l">
              <a:defRPr sz="2800" baseline="0">
                <a:solidFill>
                  <a:schemeClr val="bg1"/>
                </a:solidFill>
                <a:latin typeface="Arial" charset="0"/>
                <a:ea typeface="Arial" charset="0"/>
                <a:cs typeface="Arial" charset="0"/>
              </a:defRPr>
            </a:lvl1pPr>
          </a:lstStyle>
          <a:p>
            <a:r>
              <a:rPr lang="en-US" dirty="0"/>
              <a:t>AGENDA</a:t>
            </a:r>
          </a:p>
        </p:txBody>
      </p:sp>
      <p:sp>
        <p:nvSpPr>
          <p:cNvPr id="7" name="Text Placeholder 9"/>
          <p:cNvSpPr>
            <a:spLocks noGrp="1"/>
          </p:cNvSpPr>
          <p:nvPr>
            <p:ph type="body" sz="quarter" idx="13" hasCustomPrompt="1"/>
          </p:nvPr>
        </p:nvSpPr>
        <p:spPr>
          <a:xfrm>
            <a:off x="457200" y="1016000"/>
            <a:ext cx="8229600" cy="4397585"/>
          </a:xfrm>
        </p:spPr>
        <p:txBody>
          <a:bodyPr>
            <a:noAutofit/>
          </a:bodyPr>
          <a:lstStyle>
            <a:lvl1pPr marL="0" indent="0" algn="r">
              <a:buNone/>
              <a:tabLst>
                <a:tab pos="333375" algn="l"/>
                <a:tab pos="619125" algn="l"/>
              </a:tabLst>
              <a:defRPr sz="2800" b="1"/>
            </a:lvl1pPr>
          </a:lstStyle>
          <a:p>
            <a:pPr>
              <a:lnSpc>
                <a:spcPct val="150000"/>
              </a:lnSpc>
            </a:pPr>
            <a:r>
              <a:rPr lang="en-US" dirty="0"/>
              <a:t>Introductions </a:t>
            </a:r>
            <a:r>
              <a:rPr lang="en-US" dirty="0">
                <a:solidFill>
                  <a:schemeClr val="accent1"/>
                </a:solidFill>
              </a:rPr>
              <a:t>01</a:t>
            </a:r>
            <a:endParaRPr lang="en-US" dirty="0">
              <a:solidFill>
                <a:schemeClr val="bg1"/>
              </a:solidFill>
            </a:endParaRPr>
          </a:p>
          <a:p>
            <a:pPr>
              <a:lnSpc>
                <a:spcPct val="150000"/>
              </a:lnSpc>
            </a:pPr>
            <a:r>
              <a:rPr lang="en-US" spc="300" dirty="0">
                <a:solidFill>
                  <a:schemeClr val="bg1"/>
                </a:solidFill>
              </a:rPr>
              <a:t>	</a:t>
            </a:r>
            <a:r>
              <a:rPr lang="en-US" dirty="0"/>
              <a:t>Why Are We Here</a:t>
            </a:r>
            <a:r>
              <a:rPr lang="en-US" b="0" spc="300" dirty="0"/>
              <a:t> </a:t>
            </a:r>
            <a:r>
              <a:rPr lang="en-US" dirty="0">
                <a:solidFill>
                  <a:schemeClr val="accent1"/>
                </a:solidFill>
              </a:rPr>
              <a:t>02</a:t>
            </a:r>
            <a:endParaRPr lang="en-US" dirty="0">
              <a:solidFill>
                <a:schemeClr val="bg1"/>
              </a:solidFill>
            </a:endParaRPr>
          </a:p>
          <a:p>
            <a:pPr>
              <a:lnSpc>
                <a:spcPct val="150000"/>
              </a:lnSpc>
            </a:pPr>
            <a:r>
              <a:rPr lang="en-US" dirty="0"/>
              <a:t>	Your Opportunity </a:t>
            </a:r>
            <a:r>
              <a:rPr lang="en-US" dirty="0">
                <a:solidFill>
                  <a:schemeClr val="accent1"/>
                </a:solidFill>
              </a:rPr>
              <a:t>03</a:t>
            </a:r>
            <a:endParaRPr lang="en-US" dirty="0">
              <a:solidFill>
                <a:schemeClr val="bg1"/>
              </a:solidFill>
            </a:endParaRPr>
          </a:p>
          <a:p>
            <a:pPr>
              <a:lnSpc>
                <a:spcPct val="150000"/>
              </a:lnSpc>
            </a:pPr>
            <a:r>
              <a:rPr lang="en-US" dirty="0"/>
              <a:t>	The Campaign idea </a:t>
            </a:r>
            <a:r>
              <a:rPr lang="en-US" dirty="0">
                <a:solidFill>
                  <a:schemeClr val="accent1"/>
                </a:solidFill>
              </a:rPr>
              <a:t>04</a:t>
            </a:r>
            <a:endParaRPr lang="en-US" dirty="0">
              <a:solidFill>
                <a:schemeClr val="bg1"/>
              </a:solidFill>
            </a:endParaRPr>
          </a:p>
          <a:p>
            <a:pPr>
              <a:lnSpc>
                <a:spcPct val="150000"/>
              </a:lnSpc>
            </a:pPr>
            <a:r>
              <a:rPr lang="en-US" dirty="0"/>
              <a:t>	Measuring Our Results </a:t>
            </a:r>
            <a:r>
              <a:rPr lang="en-US" dirty="0">
                <a:solidFill>
                  <a:schemeClr val="accent1"/>
                </a:solidFill>
              </a:rPr>
              <a:t>05</a:t>
            </a:r>
            <a:endParaRPr lang="en-US" dirty="0">
              <a:solidFill>
                <a:schemeClr val="bg1"/>
              </a:solidFill>
            </a:endParaRPr>
          </a:p>
          <a:p>
            <a:pPr>
              <a:lnSpc>
                <a:spcPct val="150000"/>
              </a:lnSpc>
            </a:pPr>
            <a:r>
              <a:rPr lang="en-US" spc="300" dirty="0">
                <a:solidFill>
                  <a:schemeClr val="bg1"/>
                </a:solidFill>
              </a:rPr>
              <a:t>	</a:t>
            </a:r>
            <a:r>
              <a:rPr lang="en-US" dirty="0"/>
              <a:t>Questions </a:t>
            </a:r>
            <a:r>
              <a:rPr lang="en-US" dirty="0">
                <a:solidFill>
                  <a:schemeClr val="accent1"/>
                </a:solidFill>
              </a:rPr>
              <a:t>06</a:t>
            </a:r>
            <a:endParaRPr lang="en-US" dirty="0">
              <a:solidFill>
                <a:schemeClr val="bg1"/>
              </a:solidFill>
            </a:endParaRPr>
          </a:p>
          <a:p>
            <a:pPr marL="0" indent="0" algn="r">
              <a:buNone/>
              <a:tabLst>
                <a:tab pos="333375" algn="l"/>
                <a:tab pos="619125" algn="l"/>
              </a:tabLst>
            </a:pPr>
            <a:endParaRPr lang="en-US" dirty="0"/>
          </a:p>
          <a:p>
            <a:pPr marL="0" indent="0" algn="r">
              <a:buNone/>
              <a:tabLst>
                <a:tab pos="333375" algn="l"/>
                <a:tab pos="619125" algn="l"/>
              </a:tabLst>
            </a:pPr>
            <a:endParaRPr lang="en-US" dirty="0"/>
          </a:p>
        </p:txBody>
      </p:sp>
      <p:sp>
        <p:nvSpPr>
          <p:cNvPr id="8"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Image Slide">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
        <p:nvSpPr>
          <p:cNvPr id="13" name="Text Placeholder 9"/>
          <p:cNvSpPr>
            <a:spLocks noGrp="1"/>
          </p:cNvSpPr>
          <p:nvPr>
            <p:ph type="body" sz="quarter" idx="13" hasCustomPrompt="1"/>
          </p:nvPr>
        </p:nvSpPr>
        <p:spPr>
          <a:xfrm>
            <a:off x="457200" y="857460"/>
            <a:ext cx="8229600" cy="4556125"/>
          </a:xfrm>
        </p:spPr>
        <p:txBody>
          <a:bodyPr>
            <a:noAutofit/>
          </a:bodyPr>
          <a:lstStyle>
            <a:lvl1pPr marL="0" indent="0" algn="r">
              <a:buNone/>
              <a:tabLst>
                <a:tab pos="333375" algn="l"/>
                <a:tab pos="619125" algn="l"/>
              </a:tabLst>
              <a:defRPr sz="2500" b="1"/>
            </a:lvl1pPr>
          </a:lstStyle>
          <a:p>
            <a:pPr>
              <a:lnSpc>
                <a:spcPct val="150000"/>
              </a:lnSpc>
            </a:pPr>
            <a:r>
              <a:rPr lang="en-US" dirty="0"/>
              <a:t>Introductions </a:t>
            </a:r>
            <a:r>
              <a:rPr lang="en-US" dirty="0">
                <a:solidFill>
                  <a:schemeClr val="accent1"/>
                </a:solidFill>
              </a:rPr>
              <a:t>01</a:t>
            </a:r>
            <a:endParaRPr lang="en-US" dirty="0">
              <a:solidFill>
                <a:schemeClr val="bg1"/>
              </a:solidFill>
            </a:endParaRPr>
          </a:p>
          <a:p>
            <a:pPr>
              <a:lnSpc>
                <a:spcPct val="150000"/>
              </a:lnSpc>
            </a:pPr>
            <a:r>
              <a:rPr lang="en-US" spc="300" dirty="0">
                <a:solidFill>
                  <a:schemeClr val="bg1"/>
                </a:solidFill>
              </a:rPr>
              <a:t>	</a:t>
            </a:r>
            <a:r>
              <a:rPr lang="en-US" dirty="0"/>
              <a:t>Why Are We Here</a:t>
            </a:r>
            <a:r>
              <a:rPr lang="en-US" b="0" spc="300" dirty="0"/>
              <a:t> </a:t>
            </a:r>
            <a:r>
              <a:rPr lang="en-US" dirty="0">
                <a:solidFill>
                  <a:schemeClr val="accent1"/>
                </a:solidFill>
              </a:rPr>
              <a:t>02</a:t>
            </a:r>
            <a:endParaRPr lang="en-US" dirty="0">
              <a:solidFill>
                <a:schemeClr val="bg1"/>
              </a:solidFill>
            </a:endParaRPr>
          </a:p>
          <a:p>
            <a:pPr>
              <a:lnSpc>
                <a:spcPct val="150000"/>
              </a:lnSpc>
            </a:pPr>
            <a:r>
              <a:rPr lang="en-US" dirty="0"/>
              <a:t>	Your Opportunity </a:t>
            </a:r>
            <a:r>
              <a:rPr lang="en-US" dirty="0">
                <a:solidFill>
                  <a:schemeClr val="accent1"/>
                </a:solidFill>
              </a:rPr>
              <a:t>03</a:t>
            </a:r>
            <a:endParaRPr lang="en-US" dirty="0">
              <a:solidFill>
                <a:schemeClr val="bg1"/>
              </a:solidFill>
            </a:endParaRPr>
          </a:p>
          <a:p>
            <a:pPr>
              <a:lnSpc>
                <a:spcPct val="150000"/>
              </a:lnSpc>
            </a:pPr>
            <a:r>
              <a:rPr lang="en-US" dirty="0"/>
              <a:t>	The Campaign idea </a:t>
            </a:r>
            <a:r>
              <a:rPr lang="en-US" dirty="0">
                <a:solidFill>
                  <a:schemeClr val="accent1"/>
                </a:solidFill>
              </a:rPr>
              <a:t>04</a:t>
            </a:r>
            <a:endParaRPr lang="en-US" dirty="0">
              <a:solidFill>
                <a:schemeClr val="bg1"/>
              </a:solidFill>
            </a:endParaRPr>
          </a:p>
          <a:p>
            <a:pPr>
              <a:lnSpc>
                <a:spcPct val="150000"/>
              </a:lnSpc>
            </a:pPr>
            <a:r>
              <a:rPr lang="en-US" dirty="0"/>
              <a:t>	Measuring Our Results </a:t>
            </a:r>
            <a:r>
              <a:rPr lang="en-US" dirty="0">
                <a:solidFill>
                  <a:schemeClr val="accent1"/>
                </a:solidFill>
              </a:rPr>
              <a:t>05</a:t>
            </a:r>
            <a:endParaRPr lang="en-US" dirty="0">
              <a:solidFill>
                <a:schemeClr val="bg1"/>
              </a:solidFill>
            </a:endParaRPr>
          </a:p>
          <a:p>
            <a:pPr>
              <a:lnSpc>
                <a:spcPct val="150000"/>
              </a:lnSpc>
            </a:pPr>
            <a:r>
              <a:rPr lang="en-US" spc="300" dirty="0">
                <a:solidFill>
                  <a:schemeClr val="bg1"/>
                </a:solidFill>
              </a:rPr>
              <a:t>	</a:t>
            </a:r>
            <a:r>
              <a:rPr lang="en-US" dirty="0"/>
              <a:t>Questions </a:t>
            </a:r>
            <a:r>
              <a:rPr lang="en-US" dirty="0">
                <a:solidFill>
                  <a:schemeClr val="accent1"/>
                </a:solidFill>
              </a:rPr>
              <a:t>06</a:t>
            </a:r>
            <a:endParaRPr lang="en-US" dirty="0">
              <a:solidFill>
                <a:schemeClr val="bg1"/>
              </a:solidFill>
            </a:endParaRPr>
          </a:p>
          <a:p>
            <a:pPr marL="0" indent="0" algn="r">
              <a:buNone/>
              <a:tabLst>
                <a:tab pos="333375" algn="l"/>
                <a:tab pos="619125" algn="l"/>
              </a:tabLst>
            </a:pPr>
            <a:endParaRPr lang="en-US" dirty="0"/>
          </a:p>
          <a:p>
            <a:pPr marL="0" indent="0" algn="r">
              <a:buNone/>
              <a:tabLst>
                <a:tab pos="333375" algn="l"/>
                <a:tab pos="619125" algn="l"/>
              </a:tabLst>
            </a:pPr>
            <a:endParaRPr lang="en-US" dirty="0"/>
          </a:p>
        </p:txBody>
      </p:sp>
      <p:sp>
        <p:nvSpPr>
          <p:cNvPr id="6" name="Freeform 5"/>
          <p:cNvSpPr>
            <a:spLocks noChangeAspect="1"/>
          </p:cNvSpPr>
          <p:nvPr userDrawn="1"/>
        </p:nvSpPr>
        <p:spPr>
          <a:xfrm>
            <a:off x="-4763" y="283376"/>
            <a:ext cx="5152662" cy="6574623"/>
          </a:xfrm>
          <a:custGeom>
            <a:avLst/>
            <a:gdLst>
              <a:gd name="connsiteX0" fmla="*/ 0 w 5152662"/>
              <a:gd name="connsiteY0" fmla="*/ 0 h 6574623"/>
              <a:gd name="connsiteX1" fmla="*/ 2057400 w 5152662"/>
              <a:gd name="connsiteY1" fmla="*/ 0 h 6574623"/>
              <a:gd name="connsiteX2" fmla="*/ 2057400 w 5152662"/>
              <a:gd name="connsiteY2" fmla="*/ 2 h 6574623"/>
              <a:gd name="connsiteX3" fmla="*/ 4454097 w 5152662"/>
              <a:gd name="connsiteY3" fmla="*/ 2 h 6574623"/>
              <a:gd name="connsiteX4" fmla="*/ 5051737 w 5152662"/>
              <a:gd name="connsiteY4" fmla="*/ 1032259 h 6574623"/>
              <a:gd name="connsiteX5" fmla="*/ 5092128 w 5152662"/>
              <a:gd name="connsiteY5" fmla="*/ 1115358 h 6574623"/>
              <a:gd name="connsiteX6" fmla="*/ 5152662 w 5152662"/>
              <a:gd name="connsiteY6" fmla="*/ 1415193 h 6574623"/>
              <a:gd name="connsiteX7" fmla="*/ 5092128 w 5152662"/>
              <a:gd name="connsiteY7" fmla="*/ 1715029 h 6574623"/>
              <a:gd name="connsiteX8" fmla="*/ 5049535 w 5152662"/>
              <a:gd name="connsiteY8" fmla="*/ 1793501 h 6574623"/>
              <a:gd name="connsiteX9" fmla="*/ 2283518 w 5152662"/>
              <a:gd name="connsiteY9" fmla="*/ 6574623 h 6574623"/>
              <a:gd name="connsiteX10" fmla="*/ 4763 w 5152662"/>
              <a:gd name="connsiteY10" fmla="*/ 6574623 h 6574623"/>
              <a:gd name="connsiteX11" fmla="*/ 4763 w 5152662"/>
              <a:gd name="connsiteY11" fmla="*/ 2859873 h 6574623"/>
              <a:gd name="connsiteX12" fmla="*/ 0 w 5152662"/>
              <a:gd name="connsiteY12" fmla="*/ 2859873 h 657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2662" h="6574623">
                <a:moveTo>
                  <a:pt x="0" y="0"/>
                </a:moveTo>
                <a:lnTo>
                  <a:pt x="2057400" y="0"/>
                </a:lnTo>
                <a:lnTo>
                  <a:pt x="2057400" y="2"/>
                </a:lnTo>
                <a:lnTo>
                  <a:pt x="4454097" y="2"/>
                </a:lnTo>
                <a:lnTo>
                  <a:pt x="5051737" y="1032259"/>
                </a:lnTo>
                <a:lnTo>
                  <a:pt x="5092128" y="1115358"/>
                </a:lnTo>
                <a:cubicBezTo>
                  <a:pt x="5131108" y="1207516"/>
                  <a:pt x="5152662" y="1308837"/>
                  <a:pt x="5152662" y="1415193"/>
                </a:cubicBezTo>
                <a:cubicBezTo>
                  <a:pt x="5152662" y="1521549"/>
                  <a:pt x="5131108" y="1622871"/>
                  <a:pt x="5092128" y="1715029"/>
                </a:cubicBezTo>
                <a:lnTo>
                  <a:pt x="5049535" y="1793501"/>
                </a:lnTo>
                <a:lnTo>
                  <a:pt x="2283518" y="6574623"/>
                </a:lnTo>
                <a:lnTo>
                  <a:pt x="4763" y="6574623"/>
                </a:lnTo>
                <a:lnTo>
                  <a:pt x="4763" y="2859873"/>
                </a:lnTo>
                <a:lnTo>
                  <a:pt x="0" y="2859873"/>
                </a:lnTo>
                <a:close/>
              </a:path>
            </a:pathLst>
          </a:custGeom>
          <a:solidFill>
            <a:srgbClr val="FED8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NZ" sz="1800" dirty="0"/>
          </a:p>
        </p:txBody>
      </p:sp>
      <p:sp>
        <p:nvSpPr>
          <p:cNvPr id="7" name="Picture Placeholder 6"/>
          <p:cNvSpPr>
            <a:spLocks noGrp="1"/>
          </p:cNvSpPr>
          <p:nvPr>
            <p:ph type="pic" sz="quarter" idx="10"/>
          </p:nvPr>
        </p:nvSpPr>
        <p:spPr>
          <a:xfrm>
            <a:off x="-2" y="0"/>
            <a:ext cx="5152662" cy="6858001"/>
          </a:xfrm>
          <a:custGeom>
            <a:avLst/>
            <a:gdLst>
              <a:gd name="connsiteX0" fmla="*/ 0 w 5152662"/>
              <a:gd name="connsiteY0" fmla="*/ 0 h 6858001"/>
              <a:gd name="connsiteX1" fmla="*/ 2057400 w 5152662"/>
              <a:gd name="connsiteY1" fmla="*/ 0 h 6858001"/>
              <a:gd name="connsiteX2" fmla="*/ 2057400 w 5152662"/>
              <a:gd name="connsiteY2" fmla="*/ 2 h 6858001"/>
              <a:gd name="connsiteX3" fmla="*/ 4454097 w 5152662"/>
              <a:gd name="connsiteY3" fmla="*/ 2 h 6858001"/>
              <a:gd name="connsiteX4" fmla="*/ 5051737 w 5152662"/>
              <a:gd name="connsiteY4" fmla="*/ 1032259 h 6858001"/>
              <a:gd name="connsiteX5" fmla="*/ 5092128 w 5152662"/>
              <a:gd name="connsiteY5" fmla="*/ 1115358 h 6858001"/>
              <a:gd name="connsiteX6" fmla="*/ 5152662 w 5152662"/>
              <a:gd name="connsiteY6" fmla="*/ 1415193 h 6858001"/>
              <a:gd name="connsiteX7" fmla="*/ 5092128 w 5152662"/>
              <a:gd name="connsiteY7" fmla="*/ 1715029 h 6858001"/>
              <a:gd name="connsiteX8" fmla="*/ 5049535 w 5152662"/>
              <a:gd name="connsiteY8" fmla="*/ 1793501 h 6858001"/>
              <a:gd name="connsiteX9" fmla="*/ 2119576 w 5152662"/>
              <a:gd name="connsiteY9" fmla="*/ 6858001 h 6858001"/>
              <a:gd name="connsiteX10" fmla="*/ 2057400 w 5152662"/>
              <a:gd name="connsiteY10" fmla="*/ 6858001 h 6858001"/>
              <a:gd name="connsiteX11" fmla="*/ 1696661 w 5152662"/>
              <a:gd name="connsiteY11" fmla="*/ 6858001 h 6858001"/>
              <a:gd name="connsiteX12" fmla="*/ 0 w 5152662"/>
              <a:gd name="connsiteY12"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2662" h="6858001">
                <a:moveTo>
                  <a:pt x="0" y="0"/>
                </a:moveTo>
                <a:lnTo>
                  <a:pt x="2057400" y="0"/>
                </a:lnTo>
                <a:lnTo>
                  <a:pt x="2057400" y="2"/>
                </a:lnTo>
                <a:lnTo>
                  <a:pt x="4454097" y="2"/>
                </a:lnTo>
                <a:lnTo>
                  <a:pt x="5051737" y="1032259"/>
                </a:lnTo>
                <a:lnTo>
                  <a:pt x="5092128" y="1115358"/>
                </a:lnTo>
                <a:cubicBezTo>
                  <a:pt x="5131108" y="1207516"/>
                  <a:pt x="5152662" y="1308837"/>
                  <a:pt x="5152662" y="1415193"/>
                </a:cubicBezTo>
                <a:cubicBezTo>
                  <a:pt x="5152662" y="1521549"/>
                  <a:pt x="5131108" y="1622871"/>
                  <a:pt x="5092128" y="1715029"/>
                </a:cubicBezTo>
                <a:lnTo>
                  <a:pt x="5049535" y="1793501"/>
                </a:lnTo>
                <a:lnTo>
                  <a:pt x="2119576" y="6858001"/>
                </a:lnTo>
                <a:lnTo>
                  <a:pt x="2057400" y="6858001"/>
                </a:lnTo>
                <a:lnTo>
                  <a:pt x="1696661" y="6858001"/>
                </a:lnTo>
                <a:lnTo>
                  <a:pt x="0" y="6858001"/>
                </a:lnTo>
                <a:close/>
              </a:path>
            </a:pathLst>
          </a:custGeom>
          <a:solidFill>
            <a:schemeClr val="bg1">
              <a:lumMod val="85000"/>
            </a:schemeClr>
          </a:solidFill>
          <a:ln>
            <a:noFill/>
          </a:ln>
        </p:spPr>
        <p:txBody>
          <a:bodyPr wrap="square" anchor="ctr" anchorCtr="0">
            <a:noAutofit/>
          </a:bodyPr>
          <a:lstStyle>
            <a:lvl1pPr>
              <a:defRPr lang="en-NZ" sz="2000">
                <a:latin typeface="Arial" panose="020B0604020202020204" pitchFamily="34" charset="0"/>
                <a:cs typeface="Arial" panose="020B0604020202020204" pitchFamily="34" charset="0"/>
              </a:defRPr>
            </a:lvl1pPr>
          </a:lstStyle>
          <a:p>
            <a:pPr marL="0" lvl="0" indent="0" algn="ctr">
              <a:buFontTx/>
              <a:buNone/>
            </a:pPr>
            <a:r>
              <a:rPr lang="en-US" dirty="0"/>
              <a:t>Click icon to add picture</a:t>
            </a:r>
            <a:endParaRPr lang="en-NZ"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Espace réservé du texte 2"/>
          <p:cNvSpPr>
            <a:spLocks noGrp="1"/>
          </p:cNvSpPr>
          <p:nvPr>
            <p:ph type="body" sz="half" idx="10"/>
          </p:nvPr>
        </p:nvSpPr>
        <p:spPr>
          <a:xfrm>
            <a:off x="457200" y="1738998"/>
            <a:ext cx="8229600" cy="4172481"/>
          </a:xfrm>
        </p:spPr>
        <p:txBody>
          <a:bodyPr/>
          <a:lstStyle>
            <a:lvl1pPr marL="0" indent="0">
              <a:lnSpc>
                <a:spcPct val="100000"/>
              </a:lnSpc>
              <a:buFontTx/>
              <a:buNone/>
              <a:defRPr sz="2600"/>
            </a:lvl1pPr>
            <a:lvl2pPr marL="457200" indent="0">
              <a:lnSpc>
                <a:spcPct val="100000"/>
              </a:lnSpc>
              <a:buFontTx/>
              <a:buNone/>
              <a:defRPr sz="2300"/>
            </a:lvl2pPr>
            <a:lvl3pPr marL="914400" indent="0">
              <a:lnSpc>
                <a:spcPct val="100000"/>
              </a:lnSpc>
              <a:buFontTx/>
              <a:buNone/>
              <a:defRPr/>
            </a:lvl3pPr>
            <a:lvl4pPr marL="1371600" indent="0">
              <a:lnSpc>
                <a:spcPct val="100000"/>
              </a:lnSpc>
              <a:buFontTx/>
              <a:buNone/>
              <a:defRPr sz="1700"/>
            </a:lvl4pPr>
            <a:lvl5pPr marL="1828800" indent="0">
              <a:lnSpc>
                <a:spcPct val="100000"/>
              </a:lnSpc>
              <a:buFontTx/>
              <a:buNone/>
              <a:defRPr sz="14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Title 1"/>
          <p:cNvSpPr>
            <a:spLocks noGrp="1"/>
          </p:cNvSpPr>
          <p:nvPr>
            <p:ph type="title" hasCustomPrompt="1"/>
          </p:nvPr>
        </p:nvSpPr>
        <p:spPr>
          <a:xfrm>
            <a:off x="457200" y="457200"/>
            <a:ext cx="8229600" cy="463194"/>
          </a:xfrm>
        </p:spPr>
        <p:txBody>
          <a:bodyPr>
            <a:noAutofit/>
          </a:bodyPr>
          <a:lstStyle>
            <a:lvl1pPr>
              <a:defRPr sz="2800" b="1" baseline="0"/>
            </a:lvl1pPr>
          </a:lstStyle>
          <a:p>
            <a:r>
              <a:rPr lang="en-US" dirty="0"/>
              <a:t>Content Only </a:t>
            </a:r>
          </a:p>
        </p:txBody>
      </p:sp>
      <p:sp>
        <p:nvSpPr>
          <p:cNvPr id="17" name="Subtitle 2"/>
          <p:cNvSpPr>
            <a:spLocks noGrp="1"/>
          </p:cNvSpPr>
          <p:nvPr>
            <p:ph type="subTitle" idx="1" hasCustomPrompt="1"/>
          </p:nvPr>
        </p:nvSpPr>
        <p:spPr>
          <a:xfrm>
            <a:off x="457200" y="948072"/>
            <a:ext cx="8229601" cy="347327"/>
          </a:xfrm>
        </p:spPr>
        <p:txBody>
          <a:bodyPr vert="horz" lIns="91440" tIns="45720" rIns="91440" bIns="45720" rtlCol="0" anchor="ctr">
            <a:normAutofit/>
          </a:bodyPr>
          <a:lstStyle>
            <a:lvl1pPr marL="0" indent="0">
              <a:buFontTx/>
              <a:buNone/>
              <a:tabLst>
                <a:tab pos="3638550" algn="l"/>
              </a:tabLst>
              <a:defRPr lang="en-US" sz="1600" b="1" cap="all" spc="300" baseline="0" dirty="0">
                <a:solidFill>
                  <a:schemeClr val="accent1"/>
                </a:solidFill>
              </a:defRPr>
            </a:lvl1pPr>
          </a:lstStyle>
          <a:p>
            <a:pPr lvl="0"/>
            <a:r>
              <a:rPr lang="en-US" dirty="0"/>
              <a:t>Subtitle text</a:t>
            </a:r>
          </a:p>
        </p:txBody>
      </p:sp>
      <p:sp>
        <p:nvSpPr>
          <p:cNvPr id="6" name="Slide Number Placeholder 5"/>
          <p:cNvSpPr>
            <a:spLocks noGrp="1"/>
          </p:cNvSpPr>
          <p:nvPr>
            <p:ph type="sldNum" sz="quarter" idx="4"/>
          </p:nvPr>
        </p:nvSpPr>
        <p:spPr>
          <a:xfrm>
            <a:off x="4366122" y="6492742"/>
            <a:ext cx="482600" cy="312464"/>
          </a:xfrm>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pos="288">
          <p15:clr>
            <a:srgbClr val="FBAE40"/>
          </p15:clr>
        </p15:guide>
        <p15:guide id="2" pos="5472">
          <p15:clr>
            <a:srgbClr val="FBAE40"/>
          </p15:clr>
        </p15:guide>
        <p15:guide id="3" orient="horz" pos="288">
          <p15:clr>
            <a:srgbClr val="FBAE40"/>
          </p15:clr>
        </p15:guide>
        <p15:guide id="4" orient="horz" pos="403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a:t>
            </a:r>
            <a:br>
              <a:rPr lang="en-US" dirty="0"/>
            </a:br>
            <a:r>
              <a:rPr lang="en-US" dirty="0"/>
              <a:t>title style</a:t>
            </a:r>
          </a:p>
        </p:txBody>
      </p:sp>
      <p:sp>
        <p:nvSpPr>
          <p:cNvPr id="3" name="Text Placeholder 2"/>
          <p:cNvSpPr>
            <a:spLocks noGrp="1"/>
          </p:cNvSpPr>
          <p:nvPr>
            <p:ph type="body" idx="1"/>
          </p:nvPr>
        </p:nvSpPr>
        <p:spPr>
          <a:xfrm>
            <a:off x="628650" y="1825625"/>
            <a:ext cx="7886700" cy="41941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rot="10800000">
            <a:off x="457199" y="6248400"/>
            <a:ext cx="8229602" cy="45721"/>
          </a:xfrm>
          <a:prstGeom prst="rect">
            <a:avLst/>
          </a:prstGeom>
          <a:gradFill>
            <a:gsLst>
              <a:gs pos="0">
                <a:srgbClr val="CFDE00"/>
              </a:gs>
              <a:gs pos="83000">
                <a:srgbClr val="3EB049">
                  <a:lumMod val="95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___</a:t>
            </a:r>
          </a:p>
        </p:txBody>
      </p:sp>
      <p:pic>
        <p:nvPicPr>
          <p:cNvPr id="8" name="Picture 7"/>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457199" y="6361652"/>
            <a:ext cx="1240367" cy="343948"/>
          </a:xfrm>
          <a:prstGeom prst="rect">
            <a:avLst/>
          </a:prstGeom>
        </p:spPr>
      </p:pic>
      <p:sp>
        <p:nvSpPr>
          <p:cNvPr id="9" name="Slide Number Placeholder 5"/>
          <p:cNvSpPr>
            <a:spLocks noGrp="1"/>
          </p:cNvSpPr>
          <p:nvPr>
            <p:ph type="sldNum" sz="quarter" idx="4"/>
          </p:nvPr>
        </p:nvSpPr>
        <p:spPr>
          <a:xfrm>
            <a:off x="4330700" y="6377394"/>
            <a:ext cx="482600" cy="312464"/>
          </a:xfrm>
          <a:prstGeom prst="rect">
            <a:avLst/>
          </a:prstGeom>
        </p:spPr>
        <p:txBody>
          <a:bodyPr/>
          <a:lstStyle>
            <a:lvl1pPr algn="ctr">
              <a:defRPr sz="1100">
                <a:solidFill>
                  <a:schemeClr val="tx1">
                    <a:lumMod val="75000"/>
                  </a:schemeClr>
                </a:solidFill>
                <a:latin typeface="+mj-lt"/>
              </a:defRPr>
            </a:lvl1pPr>
          </a:lstStyle>
          <a:p>
            <a:fld id="{38279DA2-4E85-2342-8C8A-FDE05BEB1D98}" type="slidenum">
              <a:rPr lang="en-US" smtClean="0"/>
              <a:pPr/>
              <a:t>‹#›</a:t>
            </a:fld>
            <a:endParaRPr lang="en-US" dirty="0"/>
          </a:p>
        </p:txBody>
      </p:sp>
    </p:spTree>
    <p:extLst>
      <p:ext uri="{BB962C8B-B14F-4D97-AF65-F5344CB8AC3E}">
        <p14:creationId xmlns:p14="http://schemas.microsoft.com/office/powerpoint/2010/main" val="1495347313"/>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5" r:id="rId4"/>
    <p:sldLayoutId id="2147483673" r:id="rId5"/>
    <p:sldLayoutId id="2147483676" r:id="rId6"/>
    <p:sldLayoutId id="2147483674" r:id="rId7"/>
    <p:sldLayoutId id="2147483675" r:id="rId8"/>
    <p:sldLayoutId id="2147483677" r:id="rId9"/>
    <p:sldLayoutId id="2147483678" r:id="rId10"/>
    <p:sldLayoutId id="2147483679" r:id="rId11"/>
    <p:sldLayoutId id="2147483722" r:id="rId12"/>
    <p:sldLayoutId id="2147483696" r:id="rId13"/>
    <p:sldLayoutId id="2147483697" r:id="rId14"/>
    <p:sldLayoutId id="2147483680" r:id="rId15"/>
    <p:sldLayoutId id="2147483681" r:id="rId16"/>
    <p:sldLayoutId id="2147483700" r:id="rId17"/>
    <p:sldLayoutId id="2147483701" r:id="rId18"/>
    <p:sldLayoutId id="2147483682" r:id="rId19"/>
    <p:sldLayoutId id="2147483683" r:id="rId20"/>
    <p:sldLayoutId id="2147483713" r:id="rId21"/>
    <p:sldLayoutId id="2147483708" r:id="rId22"/>
    <p:sldLayoutId id="2147483689" r:id="rId23"/>
    <p:sldLayoutId id="2147483690" r:id="rId24"/>
    <p:sldLayoutId id="2147483718" r:id="rId25"/>
    <p:sldLayoutId id="2147483719" r:id="rId26"/>
    <p:sldLayoutId id="2147483720" r:id="rId27"/>
    <p:sldLayoutId id="2147483721" r:id="rId28"/>
    <p:sldLayoutId id="2147483684" r:id="rId29"/>
    <p:sldLayoutId id="2147483685" r:id="rId30"/>
    <p:sldLayoutId id="2147483691" r:id="rId31"/>
    <p:sldLayoutId id="2147483686" r:id="rId32"/>
    <p:sldLayoutId id="2147483714" r:id="rId33"/>
    <p:sldLayoutId id="2147483688" r:id="rId34"/>
    <p:sldLayoutId id="2147483702" r:id="rId35"/>
    <p:sldLayoutId id="2147483703" r:id="rId36"/>
    <p:sldLayoutId id="2147483704" r:id="rId37"/>
    <p:sldLayoutId id="2147483705" r:id="rId38"/>
    <p:sldLayoutId id="2147483706" r:id="rId39"/>
    <p:sldLayoutId id="2147483707" r:id="rId40"/>
    <p:sldLayoutId id="2147483712" r:id="rId41"/>
    <p:sldLayoutId id="2147483709" r:id="rId42"/>
    <p:sldLayoutId id="2147483723" r:id="rId43"/>
    <p:sldLayoutId id="2147483724" r:id="rId44"/>
    <p:sldLayoutId id="2147483726" r:id="rId45"/>
    <p:sldLayoutId id="2147483727" r:id="rId46"/>
    <p:sldLayoutId id="2147483728" r:id="rId47"/>
    <p:sldLayoutId id="2147483730" r:id="rId48"/>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nternationalsos.com/MasterPortal/default.aspx?CustNo1=Enter+membership+number&amp;membnum=11BYCA084630"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3.png"/><Relationship Id="rId7" Type="http://schemas.openxmlformats.org/officeDocument/2006/relationships/diagramQuickStyle" Target="../diagrams/quickStyle2.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mailto:trips@golder.com" TargetMode="External"/><Relationship Id="rId9" Type="http://schemas.microsoft.com/office/2007/relationships/diagramDrawing" Target="../diagrams/drawing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7.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8.xml"/><Relationship Id="rId1" Type="http://schemas.openxmlformats.org/officeDocument/2006/relationships/tags" Target="../tags/tag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comments" Target="../comments/commen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hyperlink" Target="https://golderassociates.sharepoint.com/sites/10239g/Index%20of%20Global%20Procedures/Global%20HSSE%20Manual,%20GP5%20Management%20of%20HSSE.pdf"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hyperlink" Target="https://golderassociates.sharepoint.com/sites/12955g/SitePages/Home.aspx" TargetMode="External"/><Relationship Id="rId5" Type="http://schemas.openxmlformats.org/officeDocument/2006/relationships/hyperlink" Target="https://golderassociates.sharepoint.com/sites/10239g/SitePages/Home.aspx" TargetMode="External"/><Relationship Id="rId4" Type="http://schemas.openxmlformats.org/officeDocument/2006/relationships/hyperlink" Target="https://golderassociates.sharepoint.com/sites/10239g/Index%20of%20Global%20Procedures/Forms/AllItems.aspx?id=/sites/10239g/Index%20of%20Global%20Procedures/Global%20HSSE%20Management%20Processes%20and%20Operational%20Control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Global HSSE Project Risk Tools</a:t>
            </a:r>
          </a:p>
        </p:txBody>
      </p:sp>
    </p:spTree>
    <p:extLst>
      <p:ext uri="{BB962C8B-B14F-4D97-AF65-F5344CB8AC3E}">
        <p14:creationId xmlns:p14="http://schemas.microsoft.com/office/powerpoint/2010/main" val="193341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F33DB38E-7B00-40CD-AD2D-0AE5D2A389AF}"/>
              </a:ext>
            </a:extLst>
          </p:cNvPr>
          <p:cNvSpPr>
            <a:spLocks noGrp="1"/>
          </p:cNvSpPr>
          <p:nvPr>
            <p:ph type="title"/>
          </p:nvPr>
        </p:nvSpPr>
        <p:spPr/>
        <p:txBody>
          <a:bodyPr/>
          <a:lstStyle/>
          <a:p>
            <a:r>
              <a:rPr lang="en-US" dirty="0"/>
              <a:t>HSSE Plan – Low Complexity Project</a:t>
            </a:r>
            <a:endParaRPr lang="en-CA" dirty="0"/>
          </a:p>
        </p:txBody>
      </p:sp>
      <p:sp>
        <p:nvSpPr>
          <p:cNvPr id="5" name="Slide Number Placeholder 5"/>
          <p:cNvSpPr>
            <a:spLocks noGrp="1"/>
          </p:cNvSpPr>
          <p:nvPr>
            <p:ph type="sldNum" sz="quarter" idx="4"/>
          </p:nvPr>
        </p:nvSpPr>
        <p:spPr>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10</a:t>
            </a:fld>
            <a:endParaRPr lang="en-US" dirty="0"/>
          </a:p>
        </p:txBody>
      </p:sp>
      <p:pic>
        <p:nvPicPr>
          <p:cNvPr id="9" name="Picture 8">
            <a:extLst>
              <a:ext uri="{FF2B5EF4-FFF2-40B4-BE49-F238E27FC236}">
                <a16:creationId xmlns:a16="http://schemas.microsoft.com/office/drawing/2014/main" xmlns="" id="{9C095580-2DF6-4EA3-84F6-BE9DBBF988A3}"/>
              </a:ext>
            </a:extLst>
          </p:cNvPr>
          <p:cNvPicPr>
            <a:picLocks noChangeAspect="1"/>
          </p:cNvPicPr>
          <p:nvPr/>
        </p:nvPicPr>
        <p:blipFill>
          <a:blip r:embed="rId2"/>
          <a:stretch>
            <a:fillRect/>
          </a:stretch>
        </p:blipFill>
        <p:spPr>
          <a:xfrm>
            <a:off x="492622" y="1150610"/>
            <a:ext cx="8229599" cy="4978556"/>
          </a:xfrm>
          <a:prstGeom prst="rect">
            <a:avLst/>
          </a:prstGeom>
        </p:spPr>
      </p:pic>
      <p:pic>
        <p:nvPicPr>
          <p:cNvPr id="10" name="Picture 9">
            <a:extLst>
              <a:ext uri="{FF2B5EF4-FFF2-40B4-BE49-F238E27FC236}">
                <a16:creationId xmlns:a16="http://schemas.microsoft.com/office/drawing/2014/main" xmlns="" id="{655D0BF2-0AA1-481F-B15F-D74480E563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17239" y="2600517"/>
            <a:ext cx="4833035" cy="2811946"/>
          </a:xfrm>
          <a:prstGeom prst="rect">
            <a:avLst/>
          </a:prstGeom>
        </p:spPr>
      </p:pic>
    </p:spTree>
    <p:extLst>
      <p:ext uri="{BB962C8B-B14F-4D97-AF65-F5344CB8AC3E}">
        <p14:creationId xmlns:p14="http://schemas.microsoft.com/office/powerpoint/2010/main" val="87593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68AC77D-DDF2-4379-8F71-8B9B736DCF34}"/>
              </a:ext>
            </a:extLst>
          </p:cNvPr>
          <p:cNvSpPr>
            <a:spLocks noGrp="1"/>
          </p:cNvSpPr>
          <p:nvPr>
            <p:ph type="body" sz="half" idx="10"/>
          </p:nvPr>
        </p:nvSpPr>
        <p:spPr>
          <a:xfrm>
            <a:off x="457200" y="1196752"/>
            <a:ext cx="8229600" cy="4714727"/>
          </a:xfrm>
        </p:spPr>
        <p:txBody>
          <a:bodyPr/>
          <a:lstStyle/>
          <a:p>
            <a:r>
              <a:rPr lang="en-US" sz="2800" dirty="0"/>
              <a:t>For low complexity projects where our risk exposure is also low, it may not be necessary to create a full </a:t>
            </a:r>
            <a:r>
              <a:rPr lang="en-US" sz="2800" dirty="0" err="1"/>
              <a:t>HSSE</a:t>
            </a:r>
            <a:r>
              <a:rPr lang="en-US" sz="2800" dirty="0"/>
              <a:t> Plan. For example:</a:t>
            </a:r>
          </a:p>
          <a:p>
            <a:pPr marL="342900" indent="-342900">
              <a:buFont typeface="Arial" panose="020B0604020202020204" pitchFamily="34" charset="0"/>
              <a:buChar char="•"/>
            </a:pPr>
            <a:r>
              <a:rPr lang="en-CA" dirty="0"/>
              <a:t>An HSSE plan could be a Work Method Statement (WMS) describing the safe completion of a technical task. </a:t>
            </a:r>
          </a:p>
          <a:p>
            <a:pPr marL="342900" indent="-342900">
              <a:buFont typeface="Arial" panose="020B0604020202020204" pitchFamily="34" charset="0"/>
              <a:buChar char="•"/>
            </a:pPr>
            <a:r>
              <a:rPr lang="en-CA" dirty="0"/>
              <a:t>Once on-site and prior to commencing work, a Job Safety &amp; Environment Analysis (JSEA) would be completed to verify the site conditions reflect the hazards identified in the Work Method Statement. </a:t>
            </a:r>
            <a:endParaRPr lang="en-US" dirty="0"/>
          </a:p>
          <a:p>
            <a:pPr lvl="1"/>
            <a:endParaRPr lang="en-US" dirty="0"/>
          </a:p>
          <a:p>
            <a:endParaRPr lang="en-CA" dirty="0"/>
          </a:p>
        </p:txBody>
      </p:sp>
      <p:sp>
        <p:nvSpPr>
          <p:cNvPr id="3" name="Title 2">
            <a:extLst>
              <a:ext uri="{FF2B5EF4-FFF2-40B4-BE49-F238E27FC236}">
                <a16:creationId xmlns:a16="http://schemas.microsoft.com/office/drawing/2014/main" xmlns="" id="{2A5D79F5-237D-49E0-8CD4-18F9112D79FB}"/>
              </a:ext>
            </a:extLst>
          </p:cNvPr>
          <p:cNvSpPr>
            <a:spLocks noGrp="1"/>
          </p:cNvSpPr>
          <p:nvPr>
            <p:ph type="title"/>
          </p:nvPr>
        </p:nvSpPr>
        <p:spPr/>
        <p:txBody>
          <a:bodyPr/>
          <a:lstStyle/>
          <a:p>
            <a:r>
              <a:rPr lang="en-US" dirty="0"/>
              <a:t>HSSE Plan – Low Complexity Projects</a:t>
            </a:r>
            <a:endParaRPr lang="en-CA" dirty="0"/>
          </a:p>
        </p:txBody>
      </p:sp>
      <p:sp>
        <p:nvSpPr>
          <p:cNvPr id="5" name="Slide Number Placeholder 4">
            <a:extLst>
              <a:ext uri="{FF2B5EF4-FFF2-40B4-BE49-F238E27FC236}">
                <a16:creationId xmlns:a16="http://schemas.microsoft.com/office/drawing/2014/main" xmlns="" id="{E2F43BEE-2342-41BB-ABCB-E4EF0D4D5C09}"/>
              </a:ext>
            </a:extLst>
          </p:cNvPr>
          <p:cNvSpPr>
            <a:spLocks noGrp="1"/>
          </p:cNvSpPr>
          <p:nvPr>
            <p:ph type="sldNum" sz="quarter" idx="4"/>
          </p:nvPr>
        </p:nvSpPr>
        <p:spPr/>
        <p:txBody>
          <a:bodyPr/>
          <a:lstStyle/>
          <a:p>
            <a:fld id="{38279DA2-4E85-2342-8C8A-FDE05BEB1D98}" type="slidenum">
              <a:rPr lang="en-US" smtClean="0"/>
              <a:pPr/>
              <a:t>11</a:t>
            </a:fld>
            <a:endParaRPr lang="en-US" dirty="0"/>
          </a:p>
        </p:txBody>
      </p:sp>
    </p:spTree>
    <p:extLst>
      <p:ext uri="{BB962C8B-B14F-4D97-AF65-F5344CB8AC3E}">
        <p14:creationId xmlns:p14="http://schemas.microsoft.com/office/powerpoint/2010/main" val="2903035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D392094-13A9-4767-AC69-E6FDD14EE963}"/>
              </a:ext>
            </a:extLst>
          </p:cNvPr>
          <p:cNvSpPr>
            <a:spLocks noGrp="1"/>
          </p:cNvSpPr>
          <p:nvPr>
            <p:ph type="body" sz="half" idx="10"/>
          </p:nvPr>
        </p:nvSpPr>
        <p:spPr>
          <a:xfrm>
            <a:off x="432791" y="1268760"/>
            <a:ext cx="8229600" cy="4172481"/>
          </a:xfrm>
        </p:spPr>
        <p:txBody>
          <a:bodyPr>
            <a:normAutofit/>
          </a:bodyPr>
          <a:lstStyle/>
          <a:p>
            <a:r>
              <a:rPr lang="en-US" sz="2600" dirty="0"/>
              <a:t>For low risk activities, for example undertaking a due diligence audit in a retail store, we may only need to assess </a:t>
            </a:r>
            <a:r>
              <a:rPr lang="en-CA" sz="2600" dirty="0"/>
              <a:t>the journey to the work site and the means of communication.  In these cases a Contacts HaSEP / Journey Management Plan may meet the requirements of an HSSE Plan. </a:t>
            </a:r>
          </a:p>
          <a:p>
            <a:r>
              <a:rPr lang="en-CA" sz="2600" dirty="0"/>
              <a:t>Contact HaSEP / Journey Management templates are region specific.  If you have any queries about where these are located just ask your local HSSE Team.</a:t>
            </a:r>
          </a:p>
          <a:p>
            <a:pPr marL="0" indent="0">
              <a:buNone/>
            </a:pPr>
            <a:endParaRPr lang="en-CA" dirty="0"/>
          </a:p>
        </p:txBody>
      </p:sp>
      <p:sp>
        <p:nvSpPr>
          <p:cNvPr id="3" name="Title 2">
            <a:extLst>
              <a:ext uri="{FF2B5EF4-FFF2-40B4-BE49-F238E27FC236}">
                <a16:creationId xmlns:a16="http://schemas.microsoft.com/office/drawing/2014/main" xmlns="" id="{C4CCDAB9-2D13-489C-91F7-B9D0D2E0CF5A}"/>
              </a:ext>
            </a:extLst>
          </p:cNvPr>
          <p:cNvSpPr>
            <a:spLocks noGrp="1"/>
          </p:cNvSpPr>
          <p:nvPr>
            <p:ph type="title"/>
          </p:nvPr>
        </p:nvSpPr>
        <p:spPr/>
        <p:txBody>
          <a:bodyPr/>
          <a:lstStyle/>
          <a:p>
            <a:r>
              <a:rPr lang="en-US" dirty="0"/>
              <a:t>HSSE Plan – Low Complexity Projects</a:t>
            </a:r>
            <a:endParaRPr lang="en-CA" dirty="0"/>
          </a:p>
        </p:txBody>
      </p:sp>
      <p:sp>
        <p:nvSpPr>
          <p:cNvPr id="5" name="Slide Number Placeholder 4">
            <a:extLst>
              <a:ext uri="{FF2B5EF4-FFF2-40B4-BE49-F238E27FC236}">
                <a16:creationId xmlns:a16="http://schemas.microsoft.com/office/drawing/2014/main" xmlns="" id="{311A97F4-0253-41CE-8F55-6A48F350895F}"/>
              </a:ext>
            </a:extLst>
          </p:cNvPr>
          <p:cNvSpPr>
            <a:spLocks noGrp="1"/>
          </p:cNvSpPr>
          <p:nvPr>
            <p:ph type="sldNum" sz="quarter" idx="4"/>
          </p:nvPr>
        </p:nvSpPr>
        <p:spPr/>
        <p:txBody>
          <a:bodyPr/>
          <a:lstStyle/>
          <a:p>
            <a:fld id="{38279DA2-4E85-2342-8C8A-FDE05BEB1D98}" type="slidenum">
              <a:rPr lang="en-US" smtClean="0"/>
              <a:pPr/>
              <a:t>12</a:t>
            </a:fld>
            <a:endParaRPr lang="en-US" dirty="0"/>
          </a:p>
        </p:txBody>
      </p:sp>
    </p:spTree>
    <p:extLst>
      <p:ext uri="{BB962C8B-B14F-4D97-AF65-F5344CB8AC3E}">
        <p14:creationId xmlns:p14="http://schemas.microsoft.com/office/powerpoint/2010/main" val="123105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04174B-74D3-45BC-B595-7D164F5821B7}"/>
              </a:ext>
            </a:extLst>
          </p:cNvPr>
          <p:cNvSpPr>
            <a:spLocks noGrp="1"/>
          </p:cNvSpPr>
          <p:nvPr>
            <p:ph type="title"/>
          </p:nvPr>
        </p:nvSpPr>
        <p:spPr/>
        <p:txBody>
          <a:bodyPr/>
          <a:lstStyle/>
          <a:p>
            <a:r>
              <a:rPr lang="en-US" dirty="0"/>
              <a:t>HSSE Plan – Moderate Complexity Project</a:t>
            </a:r>
            <a:endParaRPr lang="en-CA"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13</a:t>
            </a:fld>
            <a:endParaRPr lang="en-GB" noProof="0" dirty="0"/>
          </a:p>
        </p:txBody>
      </p:sp>
      <p:pic>
        <p:nvPicPr>
          <p:cNvPr id="9" name="Picture 8">
            <a:extLst>
              <a:ext uri="{FF2B5EF4-FFF2-40B4-BE49-F238E27FC236}">
                <a16:creationId xmlns:a16="http://schemas.microsoft.com/office/drawing/2014/main" xmlns="" id="{EF56EC5D-B511-4D0C-9910-863AD91AFBD3}"/>
              </a:ext>
            </a:extLst>
          </p:cNvPr>
          <p:cNvPicPr>
            <a:picLocks noChangeAspect="1"/>
          </p:cNvPicPr>
          <p:nvPr/>
        </p:nvPicPr>
        <p:blipFill>
          <a:blip r:embed="rId3"/>
          <a:stretch>
            <a:fillRect/>
          </a:stretch>
        </p:blipFill>
        <p:spPr>
          <a:xfrm>
            <a:off x="457200" y="1150610"/>
            <a:ext cx="8229599" cy="4978556"/>
          </a:xfrm>
          <a:prstGeom prst="rect">
            <a:avLst/>
          </a:prstGeom>
        </p:spPr>
      </p:pic>
      <p:pic>
        <p:nvPicPr>
          <p:cNvPr id="12" name="Picture 11">
            <a:extLst>
              <a:ext uri="{FF2B5EF4-FFF2-40B4-BE49-F238E27FC236}">
                <a16:creationId xmlns:a16="http://schemas.microsoft.com/office/drawing/2014/main" xmlns="" id="{6D254EA5-F67F-4CFA-9637-28074AFB0D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841375" y="2670251"/>
            <a:ext cx="4833035" cy="2811946"/>
          </a:xfrm>
          <a:prstGeom prst="rect">
            <a:avLst/>
          </a:prstGeom>
        </p:spPr>
      </p:pic>
    </p:spTree>
    <p:extLst>
      <p:ext uri="{BB962C8B-B14F-4D97-AF65-F5344CB8AC3E}">
        <p14:creationId xmlns:p14="http://schemas.microsoft.com/office/powerpoint/2010/main" val="834478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HSSE Plan – Moderate Complexity Projects</a:t>
            </a:r>
            <a:endParaRPr lang="en-GB"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14</a:t>
            </a:fld>
            <a:endParaRPr lang="en-GB" noProof="0" dirty="0"/>
          </a:p>
        </p:txBody>
      </p:sp>
      <p:pic>
        <p:nvPicPr>
          <p:cNvPr id="6" name="Content Placeholder 5"/>
          <p:cNvPicPr>
            <a:picLocks noGrp="1" noChangeAspect="1"/>
          </p:cNvPicPr>
          <p:nvPr>
            <p:ph idx="4294967295"/>
          </p:nvPr>
        </p:nvPicPr>
        <p:blipFill rotWithShape="1">
          <a:blip r:embed="rId3"/>
          <a:srcRect t="4579" r="27619"/>
          <a:stretch/>
        </p:blipFill>
        <p:spPr>
          <a:xfrm>
            <a:off x="288032" y="1696254"/>
            <a:ext cx="5918200" cy="4194175"/>
          </a:xfrm>
        </p:spPr>
      </p:pic>
      <p:pic>
        <p:nvPicPr>
          <p:cNvPr id="7" name="Picture 6"/>
          <p:cNvPicPr>
            <a:picLocks noChangeAspect="1"/>
          </p:cNvPicPr>
          <p:nvPr/>
        </p:nvPicPr>
        <p:blipFill rotWithShape="1">
          <a:blip r:embed="rId4"/>
          <a:srcRect l="22732" t="15560" r="42478" b="1716"/>
          <a:stretch/>
        </p:blipFill>
        <p:spPr>
          <a:xfrm>
            <a:off x="6444208" y="953659"/>
            <a:ext cx="2461050" cy="29751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rotWithShape="1">
          <a:blip r:embed="rId5"/>
          <a:srcRect l="27433" t="16401" r="42478" b="7161"/>
          <a:stretch/>
        </p:blipFill>
        <p:spPr>
          <a:xfrm rot="1215973">
            <a:off x="4632991" y="2934303"/>
            <a:ext cx="2629156" cy="32498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62384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6691A23D-E510-484A-8493-10375F7D56B9}"/>
              </a:ext>
            </a:extLst>
          </p:cNvPr>
          <p:cNvSpPr>
            <a:spLocks noGrp="1"/>
          </p:cNvSpPr>
          <p:nvPr>
            <p:ph type="body" sz="half" idx="10"/>
          </p:nvPr>
        </p:nvSpPr>
        <p:spPr>
          <a:xfrm>
            <a:off x="457200" y="1124744"/>
            <a:ext cx="8229600" cy="4786735"/>
          </a:xfrm>
        </p:spPr>
        <p:txBody>
          <a:bodyPr>
            <a:noAutofit/>
          </a:bodyPr>
          <a:lstStyle/>
          <a:p>
            <a:pPr marL="457200" indent="-457200">
              <a:lnSpc>
                <a:spcPct val="110000"/>
              </a:lnSpc>
              <a:spcBef>
                <a:spcPts val="0"/>
              </a:spcBef>
              <a:buFont typeface="Arial" panose="020B0604020202020204" pitchFamily="34" charset="0"/>
              <a:buChar char="•"/>
            </a:pPr>
            <a:r>
              <a:rPr lang="en-US" sz="2000" dirty="0">
                <a:ea typeface="ヒラギノ角ゴ Pro W3" pitchFamily="-32" charset="-128"/>
              </a:rPr>
              <a:t>Project Manager to determine the appropriate approach to HSSE planning based on the project scope, location and client HSE standards and requirements. </a:t>
            </a:r>
          </a:p>
          <a:p>
            <a:pPr marL="171450" indent="-171450">
              <a:lnSpc>
                <a:spcPct val="110000"/>
              </a:lnSpc>
              <a:spcBef>
                <a:spcPts val="0"/>
              </a:spcBef>
              <a:buFont typeface="Arial" panose="020B0604020202020204" pitchFamily="34" charset="0"/>
              <a:buChar char="•"/>
            </a:pPr>
            <a:endParaRPr lang="en-GB" sz="900" dirty="0">
              <a:ea typeface="ヒラギノ角ゴ Pro W3" pitchFamily="-32" charset="-128"/>
            </a:endParaRPr>
          </a:p>
          <a:p>
            <a:pPr marL="457200" indent="-457200">
              <a:lnSpc>
                <a:spcPct val="110000"/>
              </a:lnSpc>
              <a:spcBef>
                <a:spcPts val="0"/>
              </a:spcBef>
              <a:buFont typeface="Arial" panose="020B0604020202020204" pitchFamily="34" charset="0"/>
              <a:buChar char="•"/>
            </a:pPr>
            <a:r>
              <a:rPr lang="en-US" sz="2000" dirty="0">
                <a:ea typeface="ヒラギノ角ゴ Pro W3" pitchFamily="-32" charset="-128"/>
              </a:rPr>
              <a:t>The HSSE Plan for a moderately complex project could be the HaSEP tool,  a Journey Management Plan, a Work Method Statement, JSEA or Take 5  (or a combination of these tools). </a:t>
            </a:r>
          </a:p>
          <a:p>
            <a:pPr marL="171450" indent="-171450">
              <a:lnSpc>
                <a:spcPct val="110000"/>
              </a:lnSpc>
              <a:spcBef>
                <a:spcPts val="0"/>
              </a:spcBef>
              <a:buFont typeface="Arial" panose="020B0604020202020204" pitchFamily="34" charset="0"/>
              <a:buChar char="•"/>
            </a:pPr>
            <a:endParaRPr lang="en-US" sz="900" dirty="0">
              <a:ea typeface="ヒラギノ角ゴ Pro W3" pitchFamily="-32" charset="-128"/>
            </a:endParaRPr>
          </a:p>
          <a:p>
            <a:pPr marL="457200" indent="-457200">
              <a:lnSpc>
                <a:spcPct val="110000"/>
              </a:lnSpc>
              <a:spcBef>
                <a:spcPts val="0"/>
              </a:spcBef>
              <a:buFont typeface="Arial" panose="020B0604020202020204" pitchFamily="34" charset="0"/>
              <a:buChar char="•"/>
            </a:pPr>
            <a:r>
              <a:rPr lang="en-US" sz="2000" dirty="0">
                <a:ea typeface="ヒラギノ角ゴ Pro W3" pitchFamily="-32" charset="-128"/>
              </a:rPr>
              <a:t>For some Moderate Complexity projects a more detailed HSSE Plan may be required.  For example; where the project involves challenging logistical access, there are multiple regions/teams involved or there is little understanding of project HSSE risks such as with a new site. </a:t>
            </a:r>
          </a:p>
          <a:p>
            <a:pPr marL="171450" indent="-171450">
              <a:lnSpc>
                <a:spcPct val="110000"/>
              </a:lnSpc>
              <a:spcBef>
                <a:spcPts val="0"/>
              </a:spcBef>
              <a:buFont typeface="Arial" panose="020B0604020202020204" pitchFamily="34" charset="0"/>
              <a:buChar char="•"/>
            </a:pPr>
            <a:endParaRPr lang="en-US" sz="900" dirty="0">
              <a:ea typeface="ヒラギノ角ゴ Pro W3" pitchFamily="-32" charset="-128"/>
            </a:endParaRPr>
          </a:p>
          <a:p>
            <a:pPr marL="457200" indent="-457200">
              <a:lnSpc>
                <a:spcPct val="110000"/>
              </a:lnSpc>
              <a:spcBef>
                <a:spcPts val="0"/>
              </a:spcBef>
              <a:buFont typeface="Arial" panose="020B0604020202020204" pitchFamily="34" charset="0"/>
              <a:buChar char="•"/>
            </a:pPr>
            <a:r>
              <a:rPr lang="en-US" sz="2000" dirty="0">
                <a:ea typeface="ヒラギノ角ゴ Pro W3" pitchFamily="-32" charset="-128"/>
              </a:rPr>
              <a:t>Remember - advice is always available from your local HSSE Team. </a:t>
            </a:r>
          </a:p>
          <a:p>
            <a:endParaRPr lang="en-US" sz="2000" dirty="0">
              <a:ea typeface="ヒラギノ角ゴ Pro W3" pitchFamily="-32" charset="-128"/>
            </a:endParaRPr>
          </a:p>
          <a:p>
            <a:endParaRPr lang="en-CA" sz="2000" dirty="0"/>
          </a:p>
        </p:txBody>
      </p:sp>
      <p:sp>
        <p:nvSpPr>
          <p:cNvPr id="2" name="Title 1"/>
          <p:cNvSpPr>
            <a:spLocks noGrp="1"/>
          </p:cNvSpPr>
          <p:nvPr>
            <p:ph type="title"/>
          </p:nvPr>
        </p:nvSpPr>
        <p:spPr/>
        <p:txBody>
          <a:bodyPr/>
          <a:lstStyle/>
          <a:p>
            <a:r>
              <a:rPr lang="en-US" sz="2400" dirty="0"/>
              <a:t>HSSE Plan – Moderate Complexity Projects (recap)</a:t>
            </a:r>
            <a:endParaRPr lang="en-GB" sz="2400" dirty="0"/>
          </a:p>
        </p:txBody>
      </p:sp>
      <p:sp>
        <p:nvSpPr>
          <p:cNvPr id="3" name="Content Placeholder 2"/>
          <p:cNvSpPr>
            <a:spLocks noGrp="1"/>
          </p:cNvSpPr>
          <p:nvPr>
            <p:ph type="subTitle" idx="1"/>
          </p:nvPr>
        </p:nvSpPr>
        <p:spPr/>
        <p:txBody>
          <a:bodyPr/>
          <a:lstStyle/>
          <a:p>
            <a:endParaRPr lang="en-US" sz="1800" kern="1200" dirty="0">
              <a:solidFill>
                <a:schemeClr val="tx1"/>
              </a:solidFill>
              <a:latin typeface="Arial" charset="0"/>
              <a:ea typeface="ヒラギノ角ゴ Pro W3" pitchFamily="-32" charset="-128"/>
            </a:endParaRPr>
          </a:p>
          <a:p>
            <a:endParaRPr lang="en-GB" sz="1800"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15</a:t>
            </a:fld>
            <a:endParaRPr lang="en-GB" noProof="0" dirty="0"/>
          </a:p>
        </p:txBody>
      </p:sp>
    </p:spTree>
    <p:extLst>
      <p:ext uri="{BB962C8B-B14F-4D97-AF65-F5344CB8AC3E}">
        <p14:creationId xmlns:p14="http://schemas.microsoft.com/office/powerpoint/2010/main" val="2820783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10"/>
          </p:nvPr>
        </p:nvSpPr>
        <p:spPr/>
        <p:txBody>
          <a:bodyPr/>
          <a:lstStyle/>
          <a:p>
            <a:r>
              <a:rPr lang="en-US" sz="2400" b="1" dirty="0"/>
              <a:t>HSSE Plan – High Complexity Project</a:t>
            </a:r>
            <a:endParaRPr lang="en-GB" sz="2400" b="1" dirty="0"/>
          </a:p>
        </p:txBody>
      </p:sp>
      <p:sp>
        <p:nvSpPr>
          <p:cNvPr id="2" name="Title 1">
            <a:extLst>
              <a:ext uri="{FF2B5EF4-FFF2-40B4-BE49-F238E27FC236}">
                <a16:creationId xmlns:a16="http://schemas.microsoft.com/office/drawing/2014/main" xmlns="" id="{D54B8E78-DD43-4E2A-A7C7-6FE876FD0129}"/>
              </a:ext>
            </a:extLst>
          </p:cNvPr>
          <p:cNvSpPr>
            <a:spLocks noGrp="1"/>
          </p:cNvSpPr>
          <p:nvPr>
            <p:ph type="title"/>
          </p:nvPr>
        </p:nvSpPr>
        <p:spPr>
          <a:xfrm>
            <a:off x="457200" y="457200"/>
            <a:ext cx="8229600" cy="463194"/>
          </a:xfrm>
        </p:spPr>
        <p:txBody>
          <a:bodyPr/>
          <a:lstStyle/>
          <a:p>
            <a:r>
              <a:rPr lang="en-US" dirty="0"/>
              <a:t>HSSE Plan – High Complexity Project</a:t>
            </a:r>
            <a:endParaRPr lang="en-CA"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16</a:t>
            </a:fld>
            <a:endParaRPr lang="en-GB" noProof="0" dirty="0"/>
          </a:p>
        </p:txBody>
      </p:sp>
      <p:pic>
        <p:nvPicPr>
          <p:cNvPr id="7" name="Picture 6">
            <a:extLst>
              <a:ext uri="{FF2B5EF4-FFF2-40B4-BE49-F238E27FC236}">
                <a16:creationId xmlns:a16="http://schemas.microsoft.com/office/drawing/2014/main" xmlns="" id="{2F7A9FA7-D655-46A5-91F6-0F74DDDF7BB9}"/>
              </a:ext>
            </a:extLst>
          </p:cNvPr>
          <p:cNvPicPr>
            <a:picLocks noChangeAspect="1"/>
          </p:cNvPicPr>
          <p:nvPr/>
        </p:nvPicPr>
        <p:blipFill>
          <a:blip r:embed="rId3"/>
          <a:stretch>
            <a:fillRect/>
          </a:stretch>
        </p:blipFill>
        <p:spPr>
          <a:xfrm>
            <a:off x="457200" y="1150610"/>
            <a:ext cx="8229599" cy="497855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950773" y="2488750"/>
            <a:ext cx="5194786" cy="3022419"/>
          </a:xfrm>
          <a:prstGeom prst="rect">
            <a:avLst/>
          </a:prstGeom>
        </p:spPr>
      </p:pic>
    </p:spTree>
    <p:extLst>
      <p:ext uri="{BB962C8B-B14F-4D97-AF65-F5344CB8AC3E}">
        <p14:creationId xmlns:p14="http://schemas.microsoft.com/office/powerpoint/2010/main" val="58165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HSSE Plan – High Complexity Projects</a:t>
            </a:r>
            <a:endParaRPr lang="en-GB"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17</a:t>
            </a:fld>
            <a:endParaRPr lang="en-GB" noProof="0" dirty="0"/>
          </a:p>
        </p:txBody>
      </p:sp>
      <p:pic>
        <p:nvPicPr>
          <p:cNvPr id="7" name="Picture 6"/>
          <p:cNvPicPr>
            <a:picLocks noChangeAspect="1"/>
          </p:cNvPicPr>
          <p:nvPr/>
        </p:nvPicPr>
        <p:blipFill rotWithShape="1">
          <a:blip r:embed="rId3"/>
          <a:srcRect l="22732" t="15560" r="42478" b="1716"/>
          <a:stretch/>
        </p:blipFill>
        <p:spPr>
          <a:xfrm>
            <a:off x="5292080" y="1241173"/>
            <a:ext cx="3325146" cy="44342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rotWithShape="1">
          <a:blip r:embed="rId4"/>
          <a:srcRect l="27433" t="16401" r="42478" b="7161"/>
          <a:stretch/>
        </p:blipFill>
        <p:spPr>
          <a:xfrm rot="1215973">
            <a:off x="837783" y="1386902"/>
            <a:ext cx="3279809" cy="40931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76952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F3C1477A-0A7C-4991-AEDF-8761C4B276E6}"/>
              </a:ext>
            </a:extLst>
          </p:cNvPr>
          <p:cNvSpPr>
            <a:spLocks noGrp="1"/>
          </p:cNvSpPr>
          <p:nvPr>
            <p:ph type="body" sz="half" idx="10"/>
          </p:nvPr>
        </p:nvSpPr>
        <p:spPr>
          <a:xfrm>
            <a:off x="457200" y="1124744"/>
            <a:ext cx="8229600" cy="4786735"/>
          </a:xfrm>
        </p:spPr>
        <p:txBody>
          <a:bodyPr>
            <a:noAutofit/>
          </a:bodyPr>
          <a:lstStyle/>
          <a:p>
            <a:pPr marL="457200" indent="-457200">
              <a:lnSpc>
                <a:spcPct val="110000"/>
              </a:lnSpc>
              <a:spcBef>
                <a:spcPts val="0"/>
              </a:spcBef>
              <a:buFont typeface="Arial" panose="020B0604020202020204" pitchFamily="34" charset="0"/>
              <a:buChar char="•"/>
              <a:defRPr/>
            </a:pPr>
            <a:r>
              <a:rPr lang="en-US" sz="2000" dirty="0">
                <a:ea typeface="ヒラギノ角ゴ Pro W3" pitchFamily="-32" charset="-128"/>
              </a:rPr>
              <a:t>High Complexity projects require a more detailed HSSE Plan than can be provided through other tools (e.g. HaSEP) and may include additional plans to address specific HSSE elements, for example a dedicated plan for Emergency Response.  </a:t>
            </a:r>
          </a:p>
          <a:p>
            <a:pPr marL="171450" indent="-171450">
              <a:lnSpc>
                <a:spcPct val="110000"/>
              </a:lnSpc>
              <a:spcBef>
                <a:spcPts val="0"/>
              </a:spcBef>
              <a:buFont typeface="Arial" panose="020B0604020202020204" pitchFamily="34" charset="0"/>
              <a:buChar char="•"/>
              <a:defRPr/>
            </a:pPr>
            <a:endParaRPr lang="en-US" sz="900" dirty="0">
              <a:ea typeface="ヒラギノ角ゴ Pro W3" pitchFamily="-32" charset="-128"/>
            </a:endParaRPr>
          </a:p>
          <a:p>
            <a:pPr marL="457200" indent="-457200">
              <a:lnSpc>
                <a:spcPct val="110000"/>
              </a:lnSpc>
              <a:spcBef>
                <a:spcPts val="0"/>
              </a:spcBef>
              <a:buFont typeface="Arial" panose="020B0604020202020204" pitchFamily="34" charset="0"/>
              <a:buChar char="•"/>
              <a:defRPr/>
            </a:pPr>
            <a:r>
              <a:rPr lang="en-US" sz="2000" dirty="0">
                <a:ea typeface="ヒラギノ角ゴ Pro W3" pitchFamily="-32" charset="-128"/>
              </a:rPr>
              <a:t>High Complexity projects are required to undertake a Hazard Identification (HAZID) Workshop with </a:t>
            </a:r>
            <a:r>
              <a:rPr lang="en-AU" sz="2000" dirty="0">
                <a:ea typeface="ヒラギノ角ゴ Pro W3" pitchFamily="-32" charset="-128"/>
              </a:rPr>
              <a:t>representatives of key internal and external stakeholders participating.  </a:t>
            </a:r>
          </a:p>
          <a:p>
            <a:pPr marL="171450" indent="-171450">
              <a:lnSpc>
                <a:spcPct val="110000"/>
              </a:lnSpc>
              <a:spcBef>
                <a:spcPts val="0"/>
              </a:spcBef>
              <a:buFont typeface="Arial" panose="020B0604020202020204" pitchFamily="34" charset="0"/>
              <a:buChar char="•"/>
              <a:defRPr/>
            </a:pPr>
            <a:endParaRPr lang="en-AU" sz="900" dirty="0">
              <a:ea typeface="ヒラギノ角ゴ Pro W3" pitchFamily="-32" charset="-128"/>
            </a:endParaRPr>
          </a:p>
          <a:p>
            <a:pPr marL="457200" indent="-457200">
              <a:lnSpc>
                <a:spcPct val="110000"/>
              </a:lnSpc>
              <a:spcBef>
                <a:spcPts val="0"/>
              </a:spcBef>
              <a:buFont typeface="Arial" panose="020B0604020202020204" pitchFamily="34" charset="0"/>
              <a:buChar char="•"/>
              <a:defRPr/>
            </a:pPr>
            <a:r>
              <a:rPr lang="en-AU" sz="2000" dirty="0">
                <a:ea typeface="ヒラギノ角ゴ Pro W3" pitchFamily="-32" charset="-128"/>
              </a:rPr>
              <a:t>The outcomes of the HAZID Workshop shall be used to determine the HSSE Plan scope and requirements. </a:t>
            </a:r>
          </a:p>
          <a:p>
            <a:pPr marL="171450" indent="-171450">
              <a:lnSpc>
                <a:spcPct val="110000"/>
              </a:lnSpc>
              <a:spcBef>
                <a:spcPts val="0"/>
              </a:spcBef>
              <a:buFont typeface="Arial" panose="020B0604020202020204" pitchFamily="34" charset="0"/>
              <a:buChar char="•"/>
              <a:defRPr/>
            </a:pPr>
            <a:endParaRPr lang="en-US" sz="900" dirty="0">
              <a:ea typeface="ヒラギノ角ゴ Pro W3" pitchFamily="-32" charset="-128"/>
            </a:endParaRPr>
          </a:p>
          <a:p>
            <a:pPr marL="457200" indent="-457200">
              <a:lnSpc>
                <a:spcPct val="110000"/>
              </a:lnSpc>
              <a:spcBef>
                <a:spcPts val="0"/>
              </a:spcBef>
              <a:buFont typeface="Arial" panose="020B0604020202020204" pitchFamily="34" charset="0"/>
              <a:buChar char="•"/>
              <a:defRPr/>
            </a:pPr>
            <a:r>
              <a:rPr lang="en-AU" sz="2000" dirty="0">
                <a:ea typeface="ヒラギノ角ゴ Pro W3" pitchFamily="-32" charset="-128"/>
              </a:rPr>
              <a:t>As with other project complexities the detailed </a:t>
            </a:r>
            <a:r>
              <a:rPr lang="en-US" sz="2000" dirty="0">
                <a:ea typeface="ヒラギノ角ゴ Pro W3" pitchFamily="-32" charset="-128"/>
              </a:rPr>
              <a:t>HSSE Plan(s) will be supported by the use of the other HSSE Risk Tools. </a:t>
            </a:r>
          </a:p>
          <a:p>
            <a:endParaRPr lang="en-CA" sz="2000" dirty="0"/>
          </a:p>
        </p:txBody>
      </p:sp>
      <p:sp>
        <p:nvSpPr>
          <p:cNvPr id="2" name="Title 1"/>
          <p:cNvSpPr>
            <a:spLocks noGrp="1"/>
          </p:cNvSpPr>
          <p:nvPr>
            <p:ph type="title"/>
          </p:nvPr>
        </p:nvSpPr>
        <p:spPr/>
        <p:txBody>
          <a:bodyPr/>
          <a:lstStyle/>
          <a:p>
            <a:r>
              <a:rPr lang="en-US" sz="2400" dirty="0"/>
              <a:t>HSSE Plan – High Complexity Projects (recap)</a:t>
            </a:r>
            <a:endParaRPr lang="en-GB" sz="2400" dirty="0"/>
          </a:p>
        </p:txBody>
      </p:sp>
      <p:sp>
        <p:nvSpPr>
          <p:cNvPr id="3" name="Content Placeholder 2"/>
          <p:cNvSpPr>
            <a:spLocks noGrp="1"/>
          </p:cNvSpPr>
          <p:nvPr>
            <p:ph type="subTitle" idx="1"/>
          </p:nvPr>
        </p:nvSpPr>
        <p:spPr/>
        <p:txBody>
          <a:bodyPr/>
          <a:lstStyle/>
          <a:p>
            <a:pPr>
              <a:defRPr/>
            </a:pPr>
            <a:endParaRPr lang="en-US" sz="1800" kern="1200" dirty="0">
              <a:solidFill>
                <a:schemeClr val="tx1"/>
              </a:solidFill>
              <a:latin typeface="Arial" charset="0"/>
              <a:ea typeface="ヒラギノ角ゴ Pro W3" pitchFamily="-32" charset="-128"/>
            </a:endParaRPr>
          </a:p>
          <a:p>
            <a:endParaRPr lang="en-GB" sz="1800" dirty="0"/>
          </a:p>
          <a:p>
            <a:endParaRPr lang="en-US" sz="1800" kern="1200" dirty="0">
              <a:solidFill>
                <a:schemeClr val="tx1"/>
              </a:solidFill>
              <a:latin typeface="Arial" charset="0"/>
              <a:ea typeface="ヒラギノ角ゴ Pro W3" pitchFamily="-32" charset="-128"/>
            </a:endParaRPr>
          </a:p>
          <a:p>
            <a:endParaRPr lang="en-GB" sz="1800"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18</a:t>
            </a:fld>
            <a:endParaRPr lang="en-GB" noProof="0" dirty="0"/>
          </a:p>
        </p:txBody>
      </p:sp>
    </p:spTree>
    <p:extLst>
      <p:ext uri="{BB962C8B-B14F-4D97-AF65-F5344CB8AC3E}">
        <p14:creationId xmlns:p14="http://schemas.microsoft.com/office/powerpoint/2010/main" val="3648575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97E692E-5AF0-416C-B038-4FDB415D06DF}"/>
              </a:ext>
            </a:extLst>
          </p:cNvPr>
          <p:cNvSpPr>
            <a:spLocks noGrp="1"/>
          </p:cNvSpPr>
          <p:nvPr>
            <p:ph type="sldNum" sz="quarter" idx="4"/>
          </p:nvPr>
        </p:nvSpPr>
        <p:spPr/>
        <p:txBody>
          <a:bodyPr/>
          <a:lstStyle/>
          <a:p>
            <a:fld id="{38279DA2-4E85-2342-8C8A-FDE05BEB1D98}" type="slidenum">
              <a:rPr lang="en-US" smtClean="0"/>
              <a:pPr/>
              <a:t>19</a:t>
            </a:fld>
            <a:endParaRPr lang="en-US" dirty="0"/>
          </a:p>
        </p:txBody>
      </p:sp>
      <p:sp>
        <p:nvSpPr>
          <p:cNvPr id="18" name="Picture Placeholder 17">
            <a:extLst>
              <a:ext uri="{FF2B5EF4-FFF2-40B4-BE49-F238E27FC236}">
                <a16:creationId xmlns:a16="http://schemas.microsoft.com/office/drawing/2014/main" xmlns="" id="{14C918DD-8C53-48A4-826D-F70226E9002B}"/>
              </a:ext>
            </a:extLst>
          </p:cNvPr>
          <p:cNvSpPr>
            <a:spLocks noGrp="1"/>
          </p:cNvSpPr>
          <p:nvPr>
            <p:ph type="pic" sz="quarter" idx="10"/>
          </p:nvPr>
        </p:nvSpPr>
        <p:spPr>
          <a:solidFill>
            <a:schemeClr val="accent1"/>
          </a:solidFill>
        </p:spPr>
      </p:sp>
      <p:pic>
        <p:nvPicPr>
          <p:cNvPr id="20" name="Picture 19">
            <a:extLst>
              <a:ext uri="{FF2B5EF4-FFF2-40B4-BE49-F238E27FC236}">
                <a16:creationId xmlns:a16="http://schemas.microsoft.com/office/drawing/2014/main" xmlns="" id="{C2B15D36-6844-48B8-A341-2D0786E23545}"/>
              </a:ext>
            </a:extLst>
          </p:cNvPr>
          <p:cNvPicPr>
            <a:picLocks noChangeAspect="1"/>
          </p:cNvPicPr>
          <p:nvPr/>
        </p:nvPicPr>
        <p:blipFill rotWithShape="1">
          <a:blip r:embed="rId3"/>
          <a:srcRect t="3176" b="18902"/>
          <a:stretch/>
        </p:blipFill>
        <p:spPr>
          <a:xfrm>
            <a:off x="107504" y="512676"/>
            <a:ext cx="8784976" cy="5832648"/>
          </a:xfrm>
          <a:prstGeom prst="rect">
            <a:avLst/>
          </a:prstGeom>
        </p:spPr>
      </p:pic>
      <p:sp>
        <p:nvSpPr>
          <p:cNvPr id="7" name="TextBox 6">
            <a:extLst>
              <a:ext uri="{FF2B5EF4-FFF2-40B4-BE49-F238E27FC236}">
                <a16:creationId xmlns:a16="http://schemas.microsoft.com/office/drawing/2014/main" xmlns="" id="{C50142B2-5DCD-47E3-8D61-1B0BF84FEFBF}"/>
              </a:ext>
            </a:extLst>
          </p:cNvPr>
          <p:cNvSpPr txBox="1"/>
          <p:nvPr/>
        </p:nvSpPr>
        <p:spPr>
          <a:xfrm rot="20782060">
            <a:off x="1863824" y="1988316"/>
            <a:ext cx="4114269" cy="3785652"/>
          </a:xfrm>
          <a:prstGeom prst="rect">
            <a:avLst/>
          </a:prstGeom>
          <a:noFill/>
        </p:spPr>
        <p:txBody>
          <a:bodyPr wrap="square" rtlCol="0">
            <a:spAutoFit/>
          </a:bodyPr>
          <a:lstStyle/>
          <a:p>
            <a:pPr>
              <a:lnSpc>
                <a:spcPct val="200000"/>
              </a:lnSpc>
            </a:pPr>
            <a:r>
              <a:rPr lang="en-CA" sz="2000" b="1" dirty="0">
                <a:solidFill>
                  <a:schemeClr val="accent1"/>
                </a:solidFill>
                <a:latin typeface="Arial" panose="020B0604020202020204" pitchFamily="34" charset="0"/>
                <a:cs typeface="Arial" panose="020B0604020202020204" pitchFamily="34" charset="0"/>
              </a:rPr>
              <a:t>Project Risk Tools Checklist</a:t>
            </a:r>
          </a:p>
          <a:p>
            <a:pPr>
              <a:buClr>
                <a:srgbClr val="0B8266"/>
              </a:buClr>
            </a:pPr>
            <a:endPar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Journey  Management Plan</a:t>
            </a:r>
          </a:p>
          <a:p>
            <a:pPr>
              <a:buClr>
                <a:srgbClr val="0B8266"/>
              </a:buClr>
            </a:pPr>
            <a:endParaRPr lang="en-CA" sz="2000" dirty="0">
              <a:latin typeface="Arial" panose="020B0604020202020204" pitchFamily="34" charset="0"/>
              <a:cs typeface="Arial" panose="020B0604020202020204" pitchFamily="34" charset="0"/>
            </a:endParaRPr>
          </a:p>
          <a:p>
            <a:pPr>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    </a:t>
            </a:r>
            <a:r>
              <a:rPr lang="en-CA" sz="2000" dirty="0">
                <a:latin typeface="Arial" panose="020B0604020202020204" pitchFamily="34" charset="0"/>
                <a:cs typeface="Arial" panose="020B0604020202020204" pitchFamily="34" charset="0"/>
              </a:rPr>
              <a:t>Work Method Statement</a:t>
            </a:r>
          </a:p>
          <a:p>
            <a:pPr>
              <a:buClr>
                <a:srgbClr val="0B8266"/>
              </a:buClr>
            </a:pPr>
            <a:endParaRPr lang="en-CA" sz="2000" dirty="0">
              <a:latin typeface="Arial" panose="020B0604020202020204" pitchFamily="34" charset="0"/>
              <a:cs typeface="Arial" panose="020B0604020202020204" pitchFamily="34" charset="0"/>
            </a:endParaRPr>
          </a:p>
          <a:p>
            <a:pPr marL="457200" indent="-457200">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a:t>
            </a:r>
            <a:r>
              <a:rPr lang="es-419" sz="2000" dirty="0">
                <a:latin typeface="Arial" panose="020B0604020202020204" pitchFamily="34" charset="0"/>
                <a:cs typeface="Arial" panose="020B0604020202020204" pitchFamily="34" charset="0"/>
                <a:sym typeface="Wingdings" panose="05000000000000000000" pitchFamily="2" charset="2"/>
              </a:rPr>
              <a:t>   </a:t>
            </a:r>
            <a:r>
              <a:rPr lang="en-CA" sz="2000" dirty="0">
                <a:latin typeface="Arial" panose="020B0604020202020204" pitchFamily="34" charset="0"/>
                <a:cs typeface="Arial" panose="020B0604020202020204" pitchFamily="34" charset="0"/>
              </a:rPr>
              <a:t>Job Safety &amp; Environment Analysis</a:t>
            </a:r>
          </a:p>
          <a:p>
            <a:pPr marL="457200" indent="-457200">
              <a:buClr>
                <a:srgbClr val="0B8266"/>
              </a:buClr>
            </a:pPr>
            <a:endParaRPr lang="en-US" sz="2000" dirty="0">
              <a:latin typeface="Arial" panose="020B0604020202020204" pitchFamily="34" charset="0"/>
              <a:cs typeface="Arial" panose="020B0604020202020204" pitchFamily="34" charset="0"/>
            </a:endParaRPr>
          </a:p>
          <a:p>
            <a:pPr marL="457200" indent="-457200">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a:t>
            </a:r>
            <a:r>
              <a:rPr lang="es-419" sz="2000" dirty="0">
                <a:latin typeface="Arial" panose="020B0604020202020204" pitchFamily="34" charset="0"/>
                <a:cs typeface="Arial" panose="020B0604020202020204" pitchFamily="34" charset="0"/>
                <a:sym typeface="Wingdings" panose="05000000000000000000" pitchFamily="2" charset="2"/>
              </a:rPr>
              <a:t>   </a:t>
            </a:r>
            <a:r>
              <a:rPr lang="en-CA" sz="2000" dirty="0">
                <a:latin typeface="Arial" panose="020B0604020202020204" pitchFamily="34" charset="0"/>
                <a:cs typeface="Arial" panose="020B0604020202020204" pitchFamily="34" charset="0"/>
              </a:rPr>
              <a:t>Take 5</a:t>
            </a:r>
          </a:p>
          <a:p>
            <a:pPr marL="457200" indent="-457200">
              <a:buClr>
                <a:srgbClr val="0B8266"/>
              </a:buClr>
            </a:pPr>
            <a:endParaRPr lang="en-CA" sz="20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600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p:txBody>
          <a:bodyPr/>
          <a:lstStyle/>
          <a:p>
            <a:r>
              <a:rPr lang="en-US" dirty="0"/>
              <a:t>This session introduces the Global HSSE Project Risk Tools and provides guidance on the following:</a:t>
            </a:r>
          </a:p>
          <a:p>
            <a:pPr marL="457200" indent="-457200">
              <a:buFont typeface="Arial" panose="020B0604020202020204" pitchFamily="34" charset="0"/>
              <a:buChar char="•"/>
            </a:pPr>
            <a:r>
              <a:rPr lang="en-US" dirty="0"/>
              <a:t>What Project Risk Tools are available</a:t>
            </a:r>
          </a:p>
          <a:p>
            <a:pPr marL="457200" indent="-457200">
              <a:buFont typeface="Arial" panose="020B0604020202020204" pitchFamily="34" charset="0"/>
              <a:buChar char="•"/>
            </a:pPr>
            <a:r>
              <a:rPr lang="en-US" dirty="0"/>
              <a:t>When to apply the Project Risk Tools</a:t>
            </a:r>
          </a:p>
          <a:p>
            <a:pPr marL="457200" indent="-457200">
              <a:buFont typeface="Arial" panose="020B0604020202020204" pitchFamily="34" charset="0"/>
              <a:buChar char="•"/>
            </a:pPr>
            <a:r>
              <a:rPr lang="en-US" dirty="0"/>
              <a:t>Who should apply the Project Risk Tools</a:t>
            </a:r>
          </a:p>
          <a:p>
            <a:pPr marL="457200" indent="-457200">
              <a:buFont typeface="Arial" panose="020B0604020202020204" pitchFamily="34" charset="0"/>
              <a:buChar char="•"/>
            </a:pPr>
            <a:r>
              <a:rPr lang="en-US" dirty="0"/>
              <a:t>How to use each Project Risk Tool </a:t>
            </a:r>
          </a:p>
          <a:p>
            <a:endParaRPr lang="en-US" dirty="0"/>
          </a:p>
        </p:txBody>
      </p:sp>
      <p:sp>
        <p:nvSpPr>
          <p:cNvPr id="8" name="Title 7">
            <a:extLst>
              <a:ext uri="{FF2B5EF4-FFF2-40B4-BE49-F238E27FC236}">
                <a16:creationId xmlns:a16="http://schemas.microsoft.com/office/drawing/2014/main" xmlns="" id="{BD8D89BC-D5AD-40B1-97C2-FC2E5879A360}"/>
              </a:ext>
            </a:extLst>
          </p:cNvPr>
          <p:cNvSpPr>
            <a:spLocks noGrp="1"/>
          </p:cNvSpPr>
          <p:nvPr>
            <p:ph type="title"/>
          </p:nvPr>
        </p:nvSpPr>
        <p:spPr/>
        <p:txBody>
          <a:bodyPr/>
          <a:lstStyle/>
          <a:p>
            <a:r>
              <a:rPr lang="en-US" dirty="0"/>
              <a:t>Objectives</a:t>
            </a:r>
            <a:endParaRPr lang="en-CA" dirty="0"/>
          </a:p>
        </p:txBody>
      </p:sp>
      <p:sp>
        <p:nvSpPr>
          <p:cNvPr id="5" name="Slide Number Placeholder 5"/>
          <p:cNvSpPr>
            <a:spLocks noGrp="1"/>
          </p:cNvSpPr>
          <p:nvPr>
            <p:ph type="sldNum" sz="quarter" idx="4"/>
          </p:nvPr>
        </p:nvSpPr>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2</a:t>
            </a:fld>
            <a:endParaRPr lang="en-US" dirty="0"/>
          </a:p>
        </p:txBody>
      </p:sp>
    </p:spTree>
    <p:extLst>
      <p:ext uri="{BB962C8B-B14F-4D97-AF65-F5344CB8AC3E}">
        <p14:creationId xmlns:p14="http://schemas.microsoft.com/office/powerpoint/2010/main" val="212851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 We Need a Journey Management Plan?</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20</a:t>
            </a:fld>
            <a:endParaRPr lang="en-US" dirty="0"/>
          </a:p>
        </p:txBody>
      </p:sp>
      <p:sp>
        <p:nvSpPr>
          <p:cNvPr id="6" name="Text Placeholder 4"/>
          <p:cNvSpPr txBox="1">
            <a:spLocks/>
          </p:cNvSpPr>
          <p:nvPr/>
        </p:nvSpPr>
        <p:spPr>
          <a:xfrm>
            <a:off x="3780540" y="2051053"/>
            <a:ext cx="1349649" cy="639762"/>
          </a:xfrm>
          <a:prstGeom prst="rect">
            <a:avLst/>
          </a:prstGeom>
        </p:spPr>
        <p:txBody>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None/>
            </a:pPr>
            <a:r>
              <a:rPr lang="en-US" b="1" kern="0" dirty="0">
                <a:latin typeface="Arial" panose="020B0604020202020204" pitchFamily="34" charset="0"/>
                <a:cs typeface="Arial" panose="020B0604020202020204" pitchFamily="34" charset="0"/>
              </a:rPr>
              <a:t>2001</a:t>
            </a:r>
          </a:p>
        </p:txBody>
      </p:sp>
      <p:sp>
        <p:nvSpPr>
          <p:cNvPr id="7" name="Text Placeholder 4"/>
          <p:cNvSpPr txBox="1">
            <a:spLocks/>
          </p:cNvSpPr>
          <p:nvPr/>
        </p:nvSpPr>
        <p:spPr>
          <a:xfrm>
            <a:off x="929312" y="984253"/>
            <a:ext cx="1253057" cy="639762"/>
          </a:xfrm>
          <a:prstGeom prst="rect">
            <a:avLst/>
          </a:prstGeom>
        </p:spPr>
        <p:txBody>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None/>
            </a:pPr>
            <a:r>
              <a:rPr lang="en-US" b="1" kern="0" dirty="0">
                <a:latin typeface="Arial" panose="020B0604020202020204" pitchFamily="34" charset="0"/>
                <a:cs typeface="Arial" panose="020B0604020202020204" pitchFamily="34" charset="0"/>
              </a:rPr>
              <a:t>1991</a:t>
            </a:r>
          </a:p>
        </p:txBody>
      </p:sp>
      <p:sp>
        <p:nvSpPr>
          <p:cNvPr id="8" name="Text Placeholder 4"/>
          <p:cNvSpPr txBox="1">
            <a:spLocks/>
          </p:cNvSpPr>
          <p:nvPr/>
        </p:nvSpPr>
        <p:spPr>
          <a:xfrm>
            <a:off x="6678475" y="3322638"/>
            <a:ext cx="1349649" cy="639762"/>
          </a:xfrm>
          <a:prstGeom prst="rect">
            <a:avLst/>
          </a:prstGeom>
        </p:spPr>
        <p:txBody>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buNone/>
            </a:pPr>
            <a:r>
              <a:rPr lang="en-US" b="1" kern="0" dirty="0">
                <a:latin typeface="Arial" panose="020B0604020202020204" pitchFamily="34" charset="0"/>
                <a:cs typeface="Arial" panose="020B0604020202020204" pitchFamily="34" charset="0"/>
              </a:rPr>
              <a:t>2012</a:t>
            </a:r>
          </a:p>
        </p:txBody>
      </p:sp>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121400" y="3962400"/>
            <a:ext cx="2565400" cy="2133600"/>
          </a:xfrm>
          <a:prstGeom prst="rect">
            <a:avLst/>
          </a:prstGeom>
          <a:noFill/>
          <a:ln>
            <a:noFill/>
          </a:ln>
        </p:spPr>
      </p:pic>
      <p:pic>
        <p:nvPicPr>
          <p:cNvPr id="10" name="Picture 9"/>
          <p:cNvPicPr>
            <a:picLocks noChangeAspect="1"/>
          </p:cNvPicPr>
          <p:nvPr/>
        </p:nvPicPr>
        <p:blipFill>
          <a:blip r:embed="rId4"/>
          <a:stretch>
            <a:fillRect/>
          </a:stretch>
        </p:blipFill>
        <p:spPr>
          <a:xfrm>
            <a:off x="322353" y="1624015"/>
            <a:ext cx="2466975" cy="2133600"/>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rcRect/>
          <a:stretch>
            <a:fillRect/>
          </a:stretch>
        </p:blipFill>
        <p:spPr bwMode="auto">
          <a:xfrm>
            <a:off x="3006263" y="2690815"/>
            <a:ext cx="2898202" cy="2133600"/>
          </a:xfrm>
          <a:prstGeom prst="rect">
            <a:avLst/>
          </a:prstGeom>
          <a:noFill/>
          <a:ln>
            <a:noFill/>
          </a:ln>
        </p:spPr>
      </p:pic>
    </p:spTree>
    <p:extLst>
      <p:ext uri="{BB962C8B-B14F-4D97-AF65-F5344CB8AC3E}">
        <p14:creationId xmlns:p14="http://schemas.microsoft.com/office/powerpoint/2010/main" val="314695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411811" y="1342759"/>
            <a:ext cx="8229600" cy="4781377"/>
          </a:xfrm>
        </p:spPr>
        <p:txBody>
          <a:bodyPr/>
          <a:lstStyle/>
          <a:p>
            <a:pPr marL="457200" indent="-457200">
              <a:buFont typeface="Arial" panose="020B0604020202020204" pitchFamily="34" charset="0"/>
              <a:buChar char="•"/>
            </a:pPr>
            <a:r>
              <a:rPr lang="en-US" dirty="0"/>
              <a:t>Remoteness</a:t>
            </a:r>
          </a:p>
          <a:p>
            <a:pPr marL="457200" indent="-457200">
              <a:buFont typeface="Arial" panose="020B0604020202020204" pitchFamily="34" charset="0"/>
              <a:buChar char="•"/>
            </a:pPr>
            <a:r>
              <a:rPr lang="en-US" dirty="0"/>
              <a:t>Road / weather conditions</a:t>
            </a:r>
          </a:p>
          <a:p>
            <a:pPr marL="457200" indent="-457200">
              <a:buFont typeface="Arial" panose="020B0604020202020204" pitchFamily="34" charset="0"/>
              <a:buChar char="•"/>
            </a:pPr>
            <a:r>
              <a:rPr lang="en-US" dirty="0"/>
              <a:t>Personal security factors (e.g. time of day)</a:t>
            </a:r>
          </a:p>
          <a:p>
            <a:pPr marL="457200" indent="-457200">
              <a:buFont typeface="Arial" panose="020B0604020202020204" pitchFamily="34" charset="0"/>
              <a:buChar char="•"/>
            </a:pPr>
            <a:r>
              <a:rPr lang="en-US" dirty="0"/>
              <a:t>Vehicle</a:t>
            </a:r>
          </a:p>
          <a:p>
            <a:r>
              <a:rPr lang="en-US" dirty="0"/>
              <a:t>A Journey Management Plan helps us respond in a timely manner!</a:t>
            </a:r>
            <a:endParaRPr lang="en-CA" dirty="0"/>
          </a:p>
        </p:txBody>
      </p:sp>
      <p:sp>
        <p:nvSpPr>
          <p:cNvPr id="3" name="Title 2"/>
          <p:cNvSpPr>
            <a:spLocks noGrp="1"/>
          </p:cNvSpPr>
          <p:nvPr>
            <p:ph type="title"/>
          </p:nvPr>
        </p:nvSpPr>
        <p:spPr/>
        <p:txBody>
          <a:bodyPr/>
          <a:lstStyle/>
          <a:p>
            <a:r>
              <a:rPr lang="en-US" dirty="0"/>
              <a:t>Planning the Journey to Site</a:t>
            </a:r>
            <a:endParaRPr lang="en-CA" dirty="0"/>
          </a:p>
        </p:txBody>
      </p:sp>
      <p:sp>
        <p:nvSpPr>
          <p:cNvPr id="4" name="Subtitle 3"/>
          <p:cNvSpPr>
            <a:spLocks noGrp="1"/>
          </p:cNvSpPr>
          <p:nvPr>
            <p:ph type="subTitle" idx="1"/>
          </p:nvPr>
        </p:nvSpPr>
        <p:spPr/>
        <p:txBody>
          <a:bodyPr/>
          <a:lstStyle/>
          <a:p>
            <a:r>
              <a:rPr lang="en-US" dirty="0"/>
              <a:t>Planning Commensurate With the RisK</a:t>
            </a:r>
          </a:p>
        </p:txBody>
      </p:sp>
      <p:sp>
        <p:nvSpPr>
          <p:cNvPr id="5" name="Slide Number Placeholder 4"/>
          <p:cNvSpPr>
            <a:spLocks noGrp="1"/>
          </p:cNvSpPr>
          <p:nvPr>
            <p:ph type="sldNum" sz="quarter" idx="4"/>
          </p:nvPr>
        </p:nvSpPr>
        <p:spPr/>
        <p:txBody>
          <a:bodyPr/>
          <a:lstStyle/>
          <a:p>
            <a:fld id="{38279DA2-4E85-2342-8C8A-FDE05BEB1D98}" type="slidenum">
              <a:rPr lang="en-US" smtClean="0"/>
              <a:pPr/>
              <a:t>21</a:t>
            </a:fld>
            <a:endParaRPr lang="en-US" dirty="0"/>
          </a:p>
        </p:txBody>
      </p:sp>
      <p:pic>
        <p:nvPicPr>
          <p:cNvPr id="9" name="Picture 8" descr="Description: IMG_0429">
            <a:extLst>
              <a:ext uri="{FF2B5EF4-FFF2-40B4-BE49-F238E27FC236}">
                <a16:creationId xmlns:a16="http://schemas.microsoft.com/office/drawing/2014/main" xmlns="" id="{00C427F4-AE8D-4369-819D-B430F58CCE38}"/>
              </a:ext>
            </a:extLst>
          </p:cNvPr>
          <p:cNvPicPr/>
          <p:nvPr/>
        </p:nvPicPr>
        <p:blipFill>
          <a:blip r:embed="rId3" cstate="print"/>
          <a:srcRect/>
          <a:stretch>
            <a:fillRect/>
          </a:stretch>
        </p:blipFill>
        <p:spPr bwMode="auto">
          <a:xfrm>
            <a:off x="438574" y="4365104"/>
            <a:ext cx="2261218" cy="1759032"/>
          </a:xfrm>
          <a:prstGeom prst="rect">
            <a:avLst/>
          </a:prstGeom>
          <a:noFill/>
          <a:ln w="9525">
            <a:noFill/>
            <a:miter lim="800000"/>
            <a:headEnd/>
            <a:tailEnd/>
          </a:ln>
        </p:spPr>
      </p:pic>
      <p:pic>
        <p:nvPicPr>
          <p:cNvPr id="10" name="Picture 9" descr="Description: Doc1">
            <a:extLst>
              <a:ext uri="{FF2B5EF4-FFF2-40B4-BE49-F238E27FC236}">
                <a16:creationId xmlns:a16="http://schemas.microsoft.com/office/drawing/2014/main" xmlns="" id="{BE04199E-752D-4763-9845-6BCC4153F5B1}"/>
              </a:ext>
            </a:extLst>
          </p:cNvPr>
          <p:cNvPicPr/>
          <p:nvPr/>
        </p:nvPicPr>
        <p:blipFill rotWithShape="1">
          <a:blip r:embed="rId4" cstate="print"/>
          <a:srcRect t="4500"/>
          <a:stretch/>
        </p:blipFill>
        <p:spPr bwMode="auto">
          <a:xfrm>
            <a:off x="6357032" y="4365103"/>
            <a:ext cx="2261218" cy="1759032"/>
          </a:xfrm>
          <a:prstGeom prst="rect">
            <a:avLst/>
          </a:prstGeom>
          <a:noFill/>
          <a:ln w="9525">
            <a:noFill/>
            <a:miter lim="800000"/>
            <a:headEnd/>
            <a:tailEnd/>
          </a:ln>
        </p:spPr>
      </p:pic>
      <p:pic>
        <p:nvPicPr>
          <p:cNvPr id="11" name="Picture 10" descr="Description: photo 4">
            <a:extLst>
              <a:ext uri="{FF2B5EF4-FFF2-40B4-BE49-F238E27FC236}">
                <a16:creationId xmlns:a16="http://schemas.microsoft.com/office/drawing/2014/main" xmlns="" id="{9873ED6C-B82E-4E4C-ADCC-4036405A4FDE}"/>
              </a:ext>
            </a:extLst>
          </p:cNvPr>
          <p:cNvPicPr/>
          <p:nvPr/>
        </p:nvPicPr>
        <p:blipFill>
          <a:blip r:embed="rId5" cstate="print"/>
          <a:srcRect/>
          <a:stretch>
            <a:fillRect/>
          </a:stretch>
        </p:blipFill>
        <p:spPr bwMode="auto">
          <a:xfrm>
            <a:off x="3329575" y="4365104"/>
            <a:ext cx="2392263" cy="1759032"/>
          </a:xfrm>
          <a:prstGeom prst="rect">
            <a:avLst/>
          </a:prstGeom>
          <a:noFill/>
          <a:ln w="9525">
            <a:noFill/>
            <a:miter lim="800000"/>
            <a:headEnd/>
            <a:tailEnd/>
          </a:ln>
        </p:spPr>
      </p:pic>
    </p:spTree>
    <p:extLst>
      <p:ext uri="{BB962C8B-B14F-4D97-AF65-F5344CB8AC3E}">
        <p14:creationId xmlns:p14="http://schemas.microsoft.com/office/powerpoint/2010/main" val="38784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Journey Management</a:t>
            </a:r>
            <a:endParaRPr lang="en-CA" dirty="0"/>
          </a:p>
        </p:txBody>
      </p:sp>
      <p:sp>
        <p:nvSpPr>
          <p:cNvPr id="4" name="Subtitle 3"/>
          <p:cNvSpPr>
            <a:spLocks noGrp="1"/>
          </p:cNvSpPr>
          <p:nvPr>
            <p:ph type="subTitle" idx="1"/>
          </p:nvPr>
        </p:nvSpPr>
        <p:spPr/>
        <p:txBody>
          <a:bodyPr/>
          <a:lstStyle/>
          <a:p>
            <a:r>
              <a:rPr lang="en-US" dirty="0"/>
              <a:t>Key aspects</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22</a:t>
            </a:fld>
            <a:endParaRPr lang="en-US" dirty="0"/>
          </a:p>
        </p:txBody>
      </p:sp>
      <p:graphicFrame>
        <p:nvGraphicFramePr>
          <p:cNvPr id="6" name="Diagram 5"/>
          <p:cNvGraphicFramePr/>
          <p:nvPr>
            <p:extLst>
              <p:ext uri="{D42A27DB-BD31-4B8C-83A1-F6EECF244321}">
                <p14:modId xmlns:p14="http://schemas.microsoft.com/office/powerpoint/2010/main" val="2666880593"/>
              </p:ext>
            </p:extLst>
          </p:nvPr>
        </p:nvGraphicFramePr>
        <p:xfrm>
          <a:off x="-304800" y="1828800"/>
          <a:ext cx="5117356" cy="3353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oup 19">
            <a:extLst>
              <a:ext uri="{FF2B5EF4-FFF2-40B4-BE49-F238E27FC236}">
                <a16:creationId xmlns:a16="http://schemas.microsoft.com/office/drawing/2014/main" xmlns="" id="{C110CDB4-041D-4845-B0B3-5EAE843480D3}"/>
              </a:ext>
            </a:extLst>
          </p:cNvPr>
          <p:cNvGrpSpPr/>
          <p:nvPr/>
        </p:nvGrpSpPr>
        <p:grpSpPr>
          <a:xfrm>
            <a:off x="4656173" y="2037033"/>
            <a:ext cx="4030627" cy="2949721"/>
            <a:chOff x="4656173" y="2037033"/>
            <a:chExt cx="4030627" cy="2949721"/>
          </a:xfrm>
        </p:grpSpPr>
        <p:grpSp>
          <p:nvGrpSpPr>
            <p:cNvPr id="2" name="Group 1">
              <a:extLst>
                <a:ext uri="{FF2B5EF4-FFF2-40B4-BE49-F238E27FC236}">
                  <a16:creationId xmlns:a16="http://schemas.microsoft.com/office/drawing/2014/main" xmlns="" id="{C564E0A9-2FDB-4AA4-B1D1-10AFF5DA3E2B}"/>
                </a:ext>
              </a:extLst>
            </p:cNvPr>
            <p:cNvGrpSpPr/>
            <p:nvPr/>
          </p:nvGrpSpPr>
          <p:grpSpPr>
            <a:xfrm>
              <a:off x="4999542" y="2037033"/>
              <a:ext cx="3403041" cy="709491"/>
              <a:chOff x="4974174" y="2051492"/>
              <a:chExt cx="3403041" cy="709491"/>
            </a:xfrm>
          </p:grpSpPr>
          <p:sp>
            <p:nvSpPr>
              <p:cNvPr id="18" name="Arrow: Pentagon 17">
                <a:extLst>
                  <a:ext uri="{FF2B5EF4-FFF2-40B4-BE49-F238E27FC236}">
                    <a16:creationId xmlns:a16="http://schemas.microsoft.com/office/drawing/2014/main" xmlns="" id="{6A370102-A49B-48C4-8CD6-D6EFBD759AC4}"/>
                  </a:ext>
                </a:extLst>
              </p:cNvPr>
              <p:cNvSpPr/>
              <p:nvPr/>
            </p:nvSpPr>
            <p:spPr>
              <a:xfrm rot="10800000">
                <a:off x="4974174" y="2051492"/>
                <a:ext cx="3403041" cy="684721"/>
              </a:xfrm>
              <a:prstGeom prst="homePlat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xmlns="" id="{41D1B422-08BA-483F-9CC7-EC038F7509AA}"/>
                  </a:ext>
                </a:extLst>
              </p:cNvPr>
              <p:cNvSpPr txBox="1"/>
              <p:nvPr/>
            </p:nvSpPr>
            <p:spPr>
              <a:xfrm>
                <a:off x="5145354" y="2076262"/>
                <a:ext cx="3231861" cy="684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1943"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a:ea typeface="ヒラギノ角ゴ Pro W3"/>
                    <a:cs typeface="+mn-cs"/>
                  </a:rPr>
                  <a:t>Planning the Journey</a:t>
                </a:r>
                <a:endParaRPr lang="en-CA" sz="2000" kern="1200" dirty="0">
                  <a:latin typeface="Arial"/>
                  <a:ea typeface="ヒラギノ角ゴ Pro W3"/>
                  <a:cs typeface="+mn-cs"/>
                </a:endParaRPr>
              </a:p>
            </p:txBody>
          </p:sp>
        </p:grpSp>
        <p:grpSp>
          <p:nvGrpSpPr>
            <p:cNvPr id="7" name="Group 6"/>
            <p:cNvGrpSpPr/>
            <p:nvPr/>
          </p:nvGrpSpPr>
          <p:grpSpPr>
            <a:xfrm>
              <a:off x="4656173" y="2081087"/>
              <a:ext cx="4030627" cy="2905667"/>
              <a:chOff x="5160234" y="1460703"/>
              <a:chExt cx="4030627" cy="2905667"/>
            </a:xfrm>
          </p:grpSpPr>
          <p:grpSp>
            <p:nvGrpSpPr>
              <p:cNvPr id="8" name="Group 7"/>
              <p:cNvGrpSpPr/>
              <p:nvPr/>
            </p:nvGrpSpPr>
            <p:grpSpPr>
              <a:xfrm>
                <a:off x="5464584" y="2140599"/>
                <a:ext cx="3726277" cy="2225771"/>
                <a:chOff x="4608746" y="2647710"/>
                <a:chExt cx="3726277" cy="2225771"/>
              </a:xfrm>
            </p:grpSpPr>
            <p:sp>
              <p:nvSpPr>
                <p:cNvPr id="14" name="Rectangle 13"/>
                <p:cNvSpPr/>
                <p:nvPr/>
              </p:nvSpPr>
              <p:spPr bwMode="auto">
                <a:xfrm>
                  <a:off x="4608746" y="2647710"/>
                  <a:ext cx="3726277" cy="2225771"/>
                </a:xfrm>
                <a:prstGeom prst="rect">
                  <a:avLst/>
                </a:prstGeom>
                <a:solidFill>
                  <a:sysClr val="window" lastClr="FFFFFF"/>
                </a:solidFill>
                <a:ln w="12700" cap="flat" cmpd="sng" algn="ctr">
                  <a:solidFill>
                    <a:schemeClr val="accent1"/>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1" fontAlgn="auto" latinLnBrk="0" hangingPunct="1">
                    <a:lnSpc>
                      <a:spcPct val="90000"/>
                    </a:lnSpc>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rPr>
                    <a:t>DEVELOP A </a:t>
                  </a:r>
                  <a:r>
                    <a:rPr kumimoji="0" lang="en-US" sz="1200" b="1" i="0" u="none" strike="noStrike" kern="0" cap="none" spc="0" normalizeH="0" noProof="0" dirty="0">
                      <a:ln>
                        <a:noFill/>
                      </a:ln>
                      <a:effectLst/>
                      <a:uLnTx/>
                      <a:uFillTx/>
                      <a:latin typeface="Arial" panose="020B0604020202020204" pitchFamily="34" charset="0"/>
                      <a:ea typeface="ヒラギノ角ゴ Pro W3"/>
                      <a:cs typeface="Arial" panose="020B0604020202020204" pitchFamily="34" charset="0"/>
                    </a:rPr>
                    <a:t>JOURNEY MANAGEMENT PLAN</a:t>
                  </a:r>
                  <a:endParaRPr kumimoji="0" lang="en-US" sz="1200" b="0"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0" marR="0" lvl="0" indent="0" algn="just" defTabSz="914400" eaLnBrk="1" fontAlgn="auto" latinLnBrk="0" hangingPunct="1">
                    <a:lnSpc>
                      <a:spcPct val="90000"/>
                    </a:lnSpc>
                    <a:buClrTx/>
                    <a:buSzTx/>
                    <a:buFontTx/>
                    <a:buNone/>
                    <a:tabLst/>
                    <a:defRPr/>
                  </a:pPr>
                  <a:endPar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171450" indent="-171450">
                    <a:lnSpc>
                      <a:spcPct val="90000"/>
                    </a:lnSpc>
                    <a:buFont typeface="Arial" panose="020B0604020202020204" pitchFamily="34" charset="0"/>
                    <a:buChar char="•"/>
                    <a:defRPr/>
                  </a:pPr>
                  <a:r>
                    <a:rPr lang="en-US" sz="1200" dirty="0">
                      <a:latin typeface="Arial" panose="020B0604020202020204" pitchFamily="34" charset="0"/>
                      <a:ea typeface="ＭＳ Ｐゴシック" charset="0"/>
                      <a:cs typeface="Arial" panose="020B0604020202020204" pitchFamily="34" charset="0"/>
                    </a:rPr>
                    <a:t>Conduct a risk assessment considering the route, mode of transport, operator, schedule, etc.</a:t>
                  </a:r>
                </a:p>
                <a:p>
                  <a:pPr marL="171450" indent="-171450">
                    <a:lnSpc>
                      <a:spcPct val="90000"/>
                    </a:lnSpc>
                    <a:buFont typeface="Arial" panose="020B0604020202020204" pitchFamily="34" charset="0"/>
                    <a:buChar char="•"/>
                    <a:defRPr/>
                  </a:pPr>
                  <a:r>
                    <a:rPr lang="en-US" sz="1200" dirty="0">
                      <a:latin typeface="Arial" panose="020B0604020202020204" pitchFamily="34" charset="0"/>
                      <a:cs typeface="Arial" panose="020B0604020202020204" pitchFamily="34" charset="0"/>
                    </a:rPr>
                    <a:t>Identify risk rating in </a:t>
                  </a:r>
                  <a:r>
                    <a:rPr lang="en-US" sz="1200" b="1" dirty="0">
                      <a:latin typeface="Arial" panose="020B0604020202020204" pitchFamily="34" charset="0"/>
                      <a:cs typeface="Arial" panose="020B0604020202020204" pitchFamily="34" charset="0"/>
                      <a:hlinkClick r:id="rId8"/>
                    </a:rPr>
                    <a:t>International SOS</a:t>
                  </a:r>
                  <a:r>
                    <a:rPr lang="en-US" sz="1200" dirty="0">
                      <a:latin typeface="Arial" panose="020B0604020202020204" pitchFamily="34" charset="0"/>
                      <a:cs typeface="Arial" panose="020B0604020202020204" pitchFamily="34" charset="0"/>
                      <a:hlinkClick r:id="rId8"/>
                    </a:rPr>
                    <a:t> </a:t>
                  </a:r>
                  <a:r>
                    <a:rPr lang="en-US" sz="1200" dirty="0">
                      <a:latin typeface="Arial" panose="020B0604020202020204" pitchFamily="34" charset="0"/>
                      <a:cs typeface="Arial" panose="020B0604020202020204" pitchFamily="34" charset="0"/>
                    </a:rPr>
                    <a:t>page</a:t>
                  </a:r>
                </a:p>
                <a:p>
                  <a:pPr marL="628650" lvl="1" indent="-171450">
                    <a:lnSpc>
                      <a:spcPct val="90000"/>
                    </a:lnSpc>
                    <a:buFont typeface="Wingdings" panose="05000000000000000000" pitchFamily="2" charset="2"/>
                    <a:buChar char="à"/>
                    <a:defRPr/>
                  </a:pPr>
                  <a:r>
                    <a:rPr kumimoji="0" lang="en-US" sz="1200"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sym typeface="Wingdings" panose="05000000000000000000" pitchFamily="2" charset="2"/>
                    </a:rPr>
                    <a:t>If location rated as </a:t>
                  </a:r>
                  <a:r>
                    <a:rPr lang="en-US" sz="1200" kern="0" dirty="0">
                      <a:latin typeface="Arial" panose="020B0604020202020204" pitchFamily="34" charset="0"/>
                      <a:ea typeface="ヒラギノ角ゴ Pro W3"/>
                      <a:cs typeface="Arial" panose="020B0604020202020204" pitchFamily="34" charset="0"/>
                      <a:sym typeface="Wingdings" panose="05000000000000000000" pitchFamily="2" charset="2"/>
                    </a:rPr>
                    <a:t>High</a:t>
                  </a:r>
                  <a:r>
                    <a:rPr kumimoji="0" lang="en-US" sz="1200"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sym typeface="Wingdings" panose="05000000000000000000" pitchFamily="2" charset="2"/>
                    </a:rPr>
                    <a:t> risk, follow</a:t>
                  </a:r>
                  <a:r>
                    <a:rPr kumimoji="0" lang="en-US" sz="1200" i="0" u="none" strike="noStrike" kern="0" cap="none" spc="0" normalizeH="0" noProof="0" dirty="0">
                      <a:ln>
                        <a:noFill/>
                      </a:ln>
                      <a:effectLst/>
                      <a:uLnTx/>
                      <a:uFillTx/>
                      <a:latin typeface="Arial" panose="020B0604020202020204" pitchFamily="34" charset="0"/>
                      <a:ea typeface="ヒラギノ角ゴ Pro W3"/>
                      <a:cs typeface="Arial" panose="020B0604020202020204" pitchFamily="34" charset="0"/>
                      <a:sym typeface="Wingdings" panose="05000000000000000000" pitchFamily="2" charset="2"/>
                    </a:rPr>
                    <a:t> the</a:t>
                  </a:r>
                  <a:r>
                    <a:rPr kumimoji="0" lang="en-US" sz="1200"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sym typeface="Wingdings" panose="05000000000000000000" pitchFamily="2" charset="2"/>
                    </a:rPr>
                    <a:t> </a:t>
                  </a:r>
                  <a:r>
                    <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rPr>
                    <a:t>High Risk Travel process</a:t>
                  </a:r>
                </a:p>
                <a:p>
                  <a:pPr marL="171450" marR="0" lvl="0" indent="-171450" defTabSz="914400" eaLnBrk="1" fontAlgn="auto" latinLnBrk="0" hangingPunct="1">
                    <a:lnSpc>
                      <a:spcPct val="90000"/>
                    </a:lnSpc>
                    <a:buClrTx/>
                    <a:buSzTx/>
                    <a:buFont typeface="Arial" panose="020B0604020202020204" pitchFamily="34" charset="0"/>
                    <a:buChar char="•"/>
                    <a:tabLst/>
                    <a:defRPr/>
                  </a:pPr>
                  <a:r>
                    <a:rPr lang="en-US" sz="1200" kern="0" dirty="0">
                      <a:latin typeface="Arial" panose="020B0604020202020204" pitchFamily="34" charset="0"/>
                      <a:ea typeface="ヒラギノ角ゴ Pro W3"/>
                      <a:cs typeface="Arial" panose="020B0604020202020204" pitchFamily="34" charset="0"/>
                    </a:rPr>
                    <a:t>Identify possible emergencies and necessary resources</a:t>
                  </a:r>
                </a:p>
                <a:p>
                  <a:pPr marL="171450" indent="-171450">
                    <a:lnSpc>
                      <a:spcPct val="90000"/>
                    </a:lnSpc>
                    <a:buFont typeface="Arial" panose="020B0604020202020204" pitchFamily="34" charset="0"/>
                    <a:buChar char="•"/>
                    <a:defRPr/>
                  </a:pPr>
                  <a:r>
                    <a:rPr lang="en-US" sz="1200" kern="0" dirty="0">
                      <a:latin typeface="Arial" panose="020B0604020202020204" pitchFamily="34" charset="0"/>
                      <a:ea typeface="ヒラギノ角ゴ Pro W3"/>
                      <a:cs typeface="Arial" panose="020B0604020202020204" pitchFamily="34" charset="0"/>
                    </a:rPr>
                    <a:t>Develop a Journey Management Plan appropriate to the identified risks</a:t>
                  </a:r>
                </a:p>
                <a:p>
                  <a:pPr>
                    <a:spcBef>
                      <a:spcPts val="0"/>
                    </a:spcBef>
                    <a:defRPr/>
                  </a:pPr>
                  <a:endParaRPr kumimoji="0" lang="en-US" sz="1200" i="0" u="none" strike="noStrike" kern="0" cap="none" spc="0" normalizeH="0" baseline="0" noProof="0" dirty="0">
                    <a:ln>
                      <a:noFill/>
                    </a:ln>
                    <a:solidFill>
                      <a:prstClr val="black"/>
                    </a:solidFill>
                    <a:effectLst/>
                    <a:uLnTx/>
                    <a:uFillTx/>
                    <a:latin typeface="Arial"/>
                    <a:ea typeface="ヒラギノ角ゴ Pro W3"/>
                  </a:endParaRPr>
                </a:p>
              </p:txBody>
            </p:sp>
            <p:sp>
              <p:nvSpPr>
                <p:cNvPr id="15" name="TextBox 14"/>
                <p:cNvSpPr txBox="1"/>
                <p:nvPr/>
              </p:nvSpPr>
              <p:spPr>
                <a:xfrm>
                  <a:off x="4608746" y="4611871"/>
                  <a:ext cx="3726277" cy="261610"/>
                </a:xfrm>
                <a:prstGeom prst="rect">
                  <a:avLst/>
                </a:prstGeom>
                <a:solidFill>
                  <a:schemeClr val="accent1"/>
                </a:solidFill>
                <a:ln>
                  <a:solidFill>
                    <a:schemeClr val="accent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rial" panose="020B0604020202020204" pitchFamily="34" charset="0"/>
                      <a:cs typeface="Arial" panose="020B0604020202020204" pitchFamily="34" charset="0"/>
                    </a:rPr>
                    <a:t>Key Tools: ROA, iSOS, HRTA, JMP</a:t>
                  </a:r>
                  <a:endParaRPr kumimoji="0" lang="en-CA" sz="11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grpSp>
          <p:grpSp>
            <p:nvGrpSpPr>
              <p:cNvPr id="9" name="Group 8"/>
              <p:cNvGrpSpPr/>
              <p:nvPr/>
            </p:nvGrpSpPr>
            <p:grpSpPr>
              <a:xfrm>
                <a:off x="5160234" y="1460703"/>
                <a:ext cx="4030627" cy="684044"/>
                <a:chOff x="2732074" y="3072519"/>
                <a:chExt cx="4030627" cy="684044"/>
              </a:xfrm>
            </p:grpSpPr>
            <p:sp>
              <p:nvSpPr>
                <p:cNvPr id="13" name="Pentagon 4"/>
                <p:cNvSpPr/>
                <p:nvPr/>
              </p:nvSpPr>
              <p:spPr>
                <a:xfrm>
                  <a:off x="2872642" y="3101437"/>
                  <a:ext cx="3890059" cy="655126"/>
                </a:xfrm>
                <a:prstGeom prst="rect">
                  <a:avLst/>
                </a:prstGeom>
                <a:noFill/>
                <a:ln>
                  <a:noFill/>
                </a:ln>
                <a:effectLst/>
              </p:spPr>
              <p:txBody>
                <a:bodyPr spcFirstLastPara="0" vert="horz" wrap="square" lIns="288893" tIns="95250" rIns="177800" bIns="9525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CA" sz="2500" b="0" i="0" u="none" strike="noStrike" kern="0" cap="none" spc="0" normalizeH="0" baseline="0" noProof="0" dirty="0">
                    <a:ln>
                      <a:noFill/>
                    </a:ln>
                    <a:solidFill>
                      <a:prstClr val="black"/>
                    </a:solidFill>
                    <a:effectLst/>
                    <a:uLnTx/>
                    <a:uFillTx/>
                    <a:latin typeface="Arial"/>
                    <a:ea typeface="ヒラギノ角ゴ Pro W3"/>
                    <a:cs typeface="+mn-cs"/>
                  </a:endParaRPr>
                </a:p>
              </p:txBody>
            </p:sp>
            <p:sp>
              <p:nvSpPr>
                <p:cNvPr id="11" name="Oval 10"/>
                <p:cNvSpPr/>
                <p:nvPr/>
              </p:nvSpPr>
              <p:spPr>
                <a:xfrm>
                  <a:off x="2732074" y="3072519"/>
                  <a:ext cx="655126" cy="655126"/>
                </a:xfrm>
                <a:prstGeom prst="ellipse">
                  <a:avLst/>
                </a:prstGeom>
                <a:blipFill>
                  <a:blip r:embed="rId9">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a:blipFill>
                <a:ln w="25400" cap="flat" cmpd="sng" algn="ctr">
                  <a:solidFill>
                    <a:sysClr val="window" lastClr="FFFFFF">
                      <a:hueOff val="0"/>
                      <a:satOff val="0"/>
                      <a:lumOff val="0"/>
                      <a:alphaOff val="0"/>
                    </a:sysClr>
                  </a:solidFill>
                  <a:prstDash val="solid"/>
                </a:ln>
                <a:effectLst/>
              </p:spPr>
              <p:txBody>
                <a:bodyPr/>
                <a:lstStyle/>
                <a:p>
                  <a:endParaRPr lang="en-CA" dirty="0"/>
                </a:p>
              </p:txBody>
            </p:sp>
          </p:grpSp>
        </p:grpSp>
      </p:grpSp>
      <p:sp>
        <p:nvSpPr>
          <p:cNvPr id="16" name="Rectangle 15"/>
          <p:cNvSpPr/>
          <p:nvPr/>
        </p:nvSpPr>
        <p:spPr bwMode="auto">
          <a:xfrm>
            <a:off x="292499" y="2638934"/>
            <a:ext cx="4149682" cy="2945858"/>
          </a:xfrm>
          <a:prstGeom prst="rect">
            <a:avLst/>
          </a:prstGeom>
          <a:solidFill>
            <a:srgbClr val="FFFFFF">
              <a:alpha val="67059"/>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Arial" charset="0"/>
              <a:ea typeface="ヒラギノ角ゴ Pro W3" pitchFamily="-32" charset="-128"/>
            </a:endParaRPr>
          </a:p>
        </p:txBody>
      </p:sp>
    </p:spTree>
    <p:extLst>
      <p:ext uri="{BB962C8B-B14F-4D97-AF65-F5344CB8AC3E}">
        <p14:creationId xmlns:p14="http://schemas.microsoft.com/office/powerpoint/2010/main" val="1003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Planning the Journey</a:t>
            </a:r>
            <a:endParaRPr lang="en-CA" dirty="0"/>
          </a:p>
        </p:txBody>
      </p:sp>
      <p:sp>
        <p:nvSpPr>
          <p:cNvPr id="4" name="Subtitle 3"/>
          <p:cNvSpPr>
            <a:spLocks noGrp="1"/>
          </p:cNvSpPr>
          <p:nvPr>
            <p:ph type="subTitle" idx="1"/>
          </p:nvPr>
        </p:nvSpPr>
        <p:spPr/>
        <p:txBody>
          <a:bodyPr/>
          <a:lstStyle/>
          <a:p>
            <a:r>
              <a:rPr lang="en-US" dirty="0"/>
              <a:t>Using the journey management plan (jmp)</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23</a:t>
            </a:fld>
            <a:endParaRPr lang="en-US" dirty="0"/>
          </a:p>
        </p:txBody>
      </p:sp>
      <p:sp>
        <p:nvSpPr>
          <p:cNvPr id="6" name="Content Placeholder 5"/>
          <p:cNvSpPr txBox="1">
            <a:spLocks/>
          </p:cNvSpPr>
          <p:nvPr/>
        </p:nvSpPr>
        <p:spPr>
          <a:xfrm>
            <a:off x="643754" y="1333953"/>
            <a:ext cx="7456637" cy="4572000"/>
          </a:xfrm>
          <a:prstGeom prst="rect">
            <a:avLst/>
          </a:prstGeom>
        </p:spPr>
        <p:txBody>
          <a:bodyPr vert="horz" lIns="91440" tIns="45720" rIns="91440" bIns="45720" rtlCol="0">
            <a:normAutofit fontScale="85000" lnSpcReduction="20000"/>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None/>
            </a:pPr>
            <a:r>
              <a:rPr lang="en-US" sz="2200" b="1" kern="0" dirty="0">
                <a:latin typeface="Arial" panose="020B0604020202020204" pitchFamily="34" charset="0"/>
                <a:cs typeface="Arial" panose="020B0604020202020204" pitchFamily="34" charset="0"/>
              </a:rPr>
              <a:t>CHECK IN</a:t>
            </a:r>
            <a:endParaRPr lang="en-AU" sz="2200" kern="0" dirty="0">
              <a:latin typeface="Arial" panose="020B0604020202020204" pitchFamily="34" charset="0"/>
              <a:cs typeface="Arial" panose="020B0604020202020204" pitchFamily="34" charset="0"/>
            </a:endParaRPr>
          </a:p>
          <a:p>
            <a:pPr marL="233363" indent="-233363">
              <a:lnSpc>
                <a:spcPct val="90000"/>
              </a:lnSpc>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Departure/arrival location and estimated time </a:t>
            </a:r>
          </a:p>
          <a:p>
            <a:pPr marL="233363" indent="-233363">
              <a:lnSpc>
                <a:spcPct val="90000"/>
              </a:lnSpc>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Rest breaks/check-in times on route</a:t>
            </a:r>
          </a:p>
          <a:p>
            <a:pPr marL="233363" indent="-233363">
              <a:lnSpc>
                <a:spcPct val="90000"/>
              </a:lnSpc>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Golder check-in contact</a:t>
            </a:r>
          </a:p>
          <a:p>
            <a:pPr marL="233363" indent="-233363">
              <a:lnSpc>
                <a:spcPct val="90000"/>
              </a:lnSpc>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Mode of transportation (vehicle type and license if applicable)</a:t>
            </a:r>
            <a:endParaRPr lang="en-AU" sz="2200" kern="0" dirty="0">
              <a:solidFill>
                <a:srgbClr val="1C2630"/>
              </a:solidFill>
              <a:latin typeface="Arial" panose="020B0604020202020204" pitchFamily="34" charset="0"/>
              <a:cs typeface="Arial" panose="020B0604020202020204" pitchFamily="34" charset="0"/>
            </a:endParaRPr>
          </a:p>
          <a:p>
            <a:pPr marL="233363" indent="-233363">
              <a:lnSpc>
                <a:spcPct val="90000"/>
              </a:lnSpc>
              <a:buFont typeface="Arial" panose="020B0604020202020204" pitchFamily="34" charset="0"/>
              <a:buChar char="•"/>
            </a:pPr>
            <a:endParaRPr lang="en-US" sz="2200" b="1" kern="0" dirty="0">
              <a:solidFill>
                <a:srgbClr val="1C2630"/>
              </a:solidFill>
              <a:latin typeface="Arial" panose="020B0604020202020204" pitchFamily="34" charset="0"/>
              <a:cs typeface="Arial" panose="020B0604020202020204" pitchFamily="34" charset="0"/>
            </a:endParaRPr>
          </a:p>
          <a:p>
            <a:pPr marL="0" indent="0">
              <a:lnSpc>
                <a:spcPct val="90000"/>
              </a:lnSpc>
              <a:buNone/>
            </a:pPr>
            <a:r>
              <a:rPr lang="en-US" sz="2200" b="1" kern="0" dirty="0">
                <a:solidFill>
                  <a:schemeClr val="accent3"/>
                </a:solidFill>
                <a:latin typeface="Arial" panose="020B0604020202020204" pitchFamily="34" charset="0"/>
                <a:cs typeface="Arial" panose="020B0604020202020204" pitchFamily="34" charset="0"/>
              </a:rPr>
              <a:t>COMMUNICATION</a:t>
            </a:r>
          </a:p>
          <a:p>
            <a:pPr marL="233363" indent="-233363">
              <a:lnSpc>
                <a:spcPct val="90000"/>
              </a:lnSpc>
              <a:buClr>
                <a:schemeClr val="accent3"/>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Forms of communication (are they set up properly?)</a:t>
            </a:r>
          </a:p>
          <a:p>
            <a:pPr marL="233363" indent="-233363">
              <a:lnSpc>
                <a:spcPct val="90000"/>
              </a:lnSpc>
              <a:buClr>
                <a:schemeClr val="accent3"/>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Contact numbers</a:t>
            </a:r>
          </a:p>
          <a:p>
            <a:pPr marL="233363" indent="-233363">
              <a:lnSpc>
                <a:spcPct val="90000"/>
              </a:lnSpc>
              <a:buClr>
                <a:schemeClr val="accent3"/>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Alternative contact at destination</a:t>
            </a:r>
          </a:p>
          <a:p>
            <a:pPr marL="233363" indent="-233363">
              <a:lnSpc>
                <a:spcPct val="90000"/>
              </a:lnSpc>
              <a:buClr>
                <a:schemeClr val="accent3"/>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Black spots at destination and on route</a:t>
            </a:r>
            <a:endParaRPr lang="en-US" sz="2200" b="1" kern="0" dirty="0">
              <a:solidFill>
                <a:srgbClr val="1C2630"/>
              </a:solidFill>
              <a:latin typeface="Arial" panose="020B0604020202020204" pitchFamily="34" charset="0"/>
              <a:cs typeface="Arial" panose="020B0604020202020204" pitchFamily="34" charset="0"/>
            </a:endParaRPr>
          </a:p>
          <a:p>
            <a:pPr marL="457200" lvl="1" indent="-227013">
              <a:lnSpc>
                <a:spcPct val="90000"/>
              </a:lnSpc>
              <a:buClr>
                <a:schemeClr val="accent2"/>
              </a:buClr>
              <a:buSzPct val="80000"/>
              <a:buFont typeface="Wingdings" panose="05000000000000000000" pitchFamily="2" charset="2"/>
              <a:buChar char="§"/>
            </a:pPr>
            <a:endParaRPr lang="en-AU" sz="2200" kern="0" dirty="0">
              <a:solidFill>
                <a:srgbClr val="1C2630"/>
              </a:solidFill>
              <a:latin typeface="Arial" panose="020B0604020202020204" pitchFamily="34" charset="0"/>
              <a:cs typeface="Arial" panose="020B0604020202020204" pitchFamily="34" charset="0"/>
            </a:endParaRPr>
          </a:p>
          <a:p>
            <a:pPr marL="0" indent="0">
              <a:lnSpc>
                <a:spcPct val="90000"/>
              </a:lnSpc>
              <a:buNone/>
            </a:pPr>
            <a:r>
              <a:rPr lang="en-US" sz="2200" b="1" kern="0" dirty="0">
                <a:solidFill>
                  <a:schemeClr val="accent4"/>
                </a:solidFill>
                <a:latin typeface="Arial" panose="020B0604020202020204" pitchFamily="34" charset="0"/>
                <a:cs typeface="Arial" panose="020B0604020202020204" pitchFamily="34" charset="0"/>
              </a:rPr>
              <a:t>CONTINGENCY</a:t>
            </a:r>
          </a:p>
          <a:p>
            <a:pPr marL="233363" indent="-233363">
              <a:lnSpc>
                <a:spcPct val="90000"/>
              </a:lnSpc>
              <a:buClr>
                <a:schemeClr val="accent4"/>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Navigational aids</a:t>
            </a:r>
          </a:p>
          <a:p>
            <a:pPr marL="233363" indent="-233363">
              <a:lnSpc>
                <a:spcPct val="90000"/>
              </a:lnSpc>
              <a:buClr>
                <a:schemeClr val="accent4"/>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Vehicle emergency equipment</a:t>
            </a:r>
          </a:p>
          <a:p>
            <a:pPr marL="233363" indent="-233363">
              <a:lnSpc>
                <a:spcPct val="90000"/>
              </a:lnSpc>
              <a:buClr>
                <a:schemeClr val="accent4"/>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First aid kit (special for remote locations)</a:t>
            </a:r>
          </a:p>
          <a:p>
            <a:pPr marL="233363" indent="-233363">
              <a:lnSpc>
                <a:spcPct val="90000"/>
              </a:lnSpc>
              <a:buClr>
                <a:schemeClr val="accent4"/>
              </a:buClr>
              <a:buFont typeface="Arial" panose="020B0604020202020204" pitchFamily="34" charset="0"/>
              <a:buChar char="•"/>
            </a:pPr>
            <a:r>
              <a:rPr lang="en-US" sz="2200" kern="0" dirty="0">
                <a:solidFill>
                  <a:srgbClr val="1C2630"/>
                </a:solidFill>
                <a:latin typeface="Arial" panose="020B0604020202020204" pitchFamily="34" charset="0"/>
                <a:cs typeface="Arial" panose="020B0604020202020204" pitchFamily="34" charset="0"/>
              </a:rPr>
              <a:t>Emergency information</a:t>
            </a:r>
          </a:p>
          <a:p>
            <a:pPr marL="457200" lvl="1" indent="-227013">
              <a:lnSpc>
                <a:spcPct val="90000"/>
              </a:lnSpc>
              <a:buClr>
                <a:schemeClr val="accent2"/>
              </a:buClr>
              <a:buSzPct val="80000"/>
              <a:buFont typeface="Wingdings" panose="05000000000000000000" pitchFamily="2" charset="2"/>
              <a:buChar char="§"/>
            </a:pPr>
            <a:endParaRPr lang="en-US" sz="1400" kern="0" dirty="0">
              <a:solidFill>
                <a:srgbClr val="1C2630"/>
              </a:solidFill>
              <a:latin typeface="Arial" panose="020B0604020202020204" pitchFamily="34" charset="0"/>
              <a:cs typeface="Arial" panose="020B0604020202020204" pitchFamily="34" charset="0"/>
            </a:endParaRPr>
          </a:p>
          <a:p>
            <a:pPr marL="457200" lvl="1" indent="-227013">
              <a:lnSpc>
                <a:spcPct val="90000"/>
              </a:lnSpc>
              <a:buClr>
                <a:schemeClr val="accent2"/>
              </a:buClr>
              <a:buSzPct val="80000"/>
              <a:buFont typeface="Wingdings" panose="05000000000000000000" pitchFamily="2" charset="2"/>
              <a:buChar char="§"/>
            </a:pPr>
            <a:endParaRPr lang="en-US" sz="1800" kern="0" dirty="0">
              <a:solidFill>
                <a:srgbClr val="1C263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69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5DAE6F57-07B3-4AAD-8B24-26D768E1D956}"/>
              </a:ext>
            </a:extLst>
          </p:cNvPr>
          <p:cNvGrpSpPr/>
          <p:nvPr/>
        </p:nvGrpSpPr>
        <p:grpSpPr>
          <a:xfrm>
            <a:off x="5048157" y="2051492"/>
            <a:ext cx="3403041" cy="722874"/>
            <a:chOff x="5048157" y="2051492"/>
            <a:chExt cx="3403041" cy="722874"/>
          </a:xfrm>
        </p:grpSpPr>
        <p:sp>
          <p:nvSpPr>
            <p:cNvPr id="22" name="Arrow: Pentagon 21">
              <a:extLst>
                <a:ext uri="{FF2B5EF4-FFF2-40B4-BE49-F238E27FC236}">
                  <a16:creationId xmlns:a16="http://schemas.microsoft.com/office/drawing/2014/main" xmlns="" id="{6B32F738-15E2-4358-8D98-E074EA7DC0CE}"/>
                </a:ext>
              </a:extLst>
            </p:cNvPr>
            <p:cNvSpPr/>
            <p:nvPr/>
          </p:nvSpPr>
          <p:spPr>
            <a:xfrm rot="10800000">
              <a:off x="5048157" y="2051492"/>
              <a:ext cx="3403041" cy="684721"/>
            </a:xfrm>
            <a:prstGeom prst="homePlat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23" name="Arrow: Pentagon 4">
              <a:extLst>
                <a:ext uri="{FF2B5EF4-FFF2-40B4-BE49-F238E27FC236}">
                  <a16:creationId xmlns:a16="http://schemas.microsoft.com/office/drawing/2014/main" xmlns="" id="{2DBABC08-E32E-44C1-B72C-0ABA7C1EF089}"/>
                </a:ext>
              </a:extLst>
            </p:cNvPr>
            <p:cNvSpPr txBox="1"/>
            <p:nvPr/>
          </p:nvSpPr>
          <p:spPr>
            <a:xfrm>
              <a:off x="5197769" y="2089645"/>
              <a:ext cx="3231861" cy="684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1943"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a:ea typeface="ヒラギノ角ゴ Pro W3"/>
                  <a:cs typeface="+mn-cs"/>
                </a:rPr>
                <a:t>Preparing for the Journey</a:t>
              </a:r>
              <a:endParaRPr lang="en-CA" sz="2000" kern="1200" dirty="0">
                <a:latin typeface="Arial"/>
                <a:ea typeface="ヒラギノ角ゴ Pro W3"/>
                <a:cs typeface="+mn-cs"/>
              </a:endParaRPr>
            </a:p>
          </p:txBody>
        </p:sp>
      </p:grpSp>
      <p:sp>
        <p:nvSpPr>
          <p:cNvPr id="3" name="Title 2"/>
          <p:cNvSpPr>
            <a:spLocks noGrp="1"/>
          </p:cNvSpPr>
          <p:nvPr>
            <p:ph type="title"/>
          </p:nvPr>
        </p:nvSpPr>
        <p:spPr/>
        <p:txBody>
          <a:bodyPr/>
          <a:lstStyle/>
          <a:p>
            <a:r>
              <a:rPr lang="en-US" dirty="0"/>
              <a:t>Journey Management</a:t>
            </a:r>
            <a:endParaRPr lang="en-CA" dirty="0"/>
          </a:p>
        </p:txBody>
      </p:sp>
      <p:sp>
        <p:nvSpPr>
          <p:cNvPr id="4" name="Subtitle 3"/>
          <p:cNvSpPr>
            <a:spLocks noGrp="1"/>
          </p:cNvSpPr>
          <p:nvPr>
            <p:ph type="subTitle" idx="1"/>
          </p:nvPr>
        </p:nvSpPr>
        <p:spPr/>
        <p:txBody>
          <a:bodyPr/>
          <a:lstStyle/>
          <a:p>
            <a:r>
              <a:rPr lang="en-US" dirty="0"/>
              <a:t>Key aspects</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24</a:t>
            </a:fld>
            <a:endParaRPr lang="en-US" dirty="0"/>
          </a:p>
        </p:txBody>
      </p:sp>
      <p:grpSp>
        <p:nvGrpSpPr>
          <p:cNvPr id="12" name="Group 11">
            <a:extLst>
              <a:ext uri="{FF2B5EF4-FFF2-40B4-BE49-F238E27FC236}">
                <a16:creationId xmlns:a16="http://schemas.microsoft.com/office/drawing/2014/main" xmlns="" id="{8718D989-BFEA-4031-AE3A-E1BC7A6F3595}"/>
              </a:ext>
            </a:extLst>
          </p:cNvPr>
          <p:cNvGrpSpPr/>
          <p:nvPr/>
        </p:nvGrpSpPr>
        <p:grpSpPr>
          <a:xfrm>
            <a:off x="4676054" y="2014397"/>
            <a:ext cx="4010746" cy="750734"/>
            <a:chOff x="4676054" y="2014397"/>
            <a:chExt cx="4010746" cy="750734"/>
          </a:xfrm>
        </p:grpSpPr>
        <p:sp>
          <p:nvSpPr>
            <p:cNvPr id="13" name="Pentagon 4"/>
            <p:cNvSpPr/>
            <p:nvPr/>
          </p:nvSpPr>
          <p:spPr>
            <a:xfrm>
              <a:off x="4796741" y="2110005"/>
              <a:ext cx="3890059" cy="655126"/>
            </a:xfrm>
            <a:prstGeom prst="rect">
              <a:avLst/>
            </a:prstGeom>
            <a:noFill/>
            <a:ln>
              <a:noFill/>
            </a:ln>
            <a:effectLst/>
          </p:spPr>
          <p:txBody>
            <a:bodyPr spcFirstLastPara="0" vert="horz" wrap="square" lIns="288893" tIns="95250" rIns="177800" bIns="9525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CA" sz="2500" b="0" i="0" u="none" strike="noStrike" kern="0" cap="none" spc="0" normalizeH="0" baseline="0" noProof="0" dirty="0">
                <a:ln>
                  <a:noFill/>
                </a:ln>
                <a:solidFill>
                  <a:prstClr val="black"/>
                </a:solidFill>
                <a:effectLst/>
                <a:uLnTx/>
                <a:uFillTx/>
                <a:latin typeface="Arial"/>
                <a:ea typeface="ヒラギノ角ゴ Pro W3"/>
                <a:cs typeface="+mn-cs"/>
              </a:endParaRPr>
            </a:p>
          </p:txBody>
        </p:sp>
        <p:sp>
          <p:nvSpPr>
            <p:cNvPr id="24" name="Oval 23">
              <a:extLst>
                <a:ext uri="{FF2B5EF4-FFF2-40B4-BE49-F238E27FC236}">
                  <a16:creationId xmlns:a16="http://schemas.microsoft.com/office/drawing/2014/main" xmlns="" id="{7355333B-D8CC-446D-A258-975885BA36F1}"/>
                </a:ext>
              </a:extLst>
            </p:cNvPr>
            <p:cNvSpPr/>
            <p:nvPr/>
          </p:nvSpPr>
          <p:spPr>
            <a:xfrm>
              <a:off x="4676054" y="2014397"/>
              <a:ext cx="684721" cy="684721"/>
            </a:xfrm>
            <a:prstGeom prst="ellipse">
              <a:avLst/>
            </a:prstGeom>
            <a: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a:blipFill>
          </p:spPr>
          <p:style>
            <a:lnRef idx="3">
              <a:schemeClr val="lt1">
                <a:hueOff val="0"/>
                <a:satOff val="0"/>
                <a:lumOff val="0"/>
                <a:alphaOff val="0"/>
              </a:schemeClr>
            </a:lnRef>
            <a:fillRef idx="1">
              <a:scrgbClr r="0" g="0" b="0"/>
            </a:fillRef>
            <a:effectRef idx="1">
              <a:schemeClr val="accent3">
                <a:tint val="50000"/>
                <a:hueOff val="0"/>
                <a:satOff val="0"/>
                <a:lumOff val="0"/>
                <a:alphaOff val="0"/>
              </a:schemeClr>
            </a:effectRef>
            <a:fontRef idx="minor">
              <a:schemeClr val="lt1">
                <a:hueOff val="0"/>
                <a:satOff val="0"/>
                <a:lumOff val="0"/>
                <a:alphaOff val="0"/>
              </a:schemeClr>
            </a:fontRef>
          </p:style>
        </p:sp>
      </p:grpSp>
      <p:sp>
        <p:nvSpPr>
          <p:cNvPr id="25" name="Rectangle 24">
            <a:extLst>
              <a:ext uri="{FF2B5EF4-FFF2-40B4-BE49-F238E27FC236}">
                <a16:creationId xmlns:a16="http://schemas.microsoft.com/office/drawing/2014/main" xmlns="" id="{29392B8A-5D2E-47E5-A11C-D5CE68714991}"/>
              </a:ext>
            </a:extLst>
          </p:cNvPr>
          <p:cNvSpPr/>
          <p:nvPr/>
        </p:nvSpPr>
        <p:spPr bwMode="auto">
          <a:xfrm>
            <a:off x="4897694" y="2782414"/>
            <a:ext cx="3726277" cy="2950842"/>
          </a:xfrm>
          <a:prstGeom prst="rect">
            <a:avLst/>
          </a:prstGeom>
          <a:solidFill>
            <a:sysClr val="window" lastClr="FFFFFF"/>
          </a:solidFill>
          <a:ln w="12700" cap="flat" cmpd="sng" algn="ctr">
            <a:solidFill>
              <a:schemeClr val="accent3"/>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all" spc="0" normalizeH="0" baseline="0" noProof="0" dirty="0">
                <a:ln>
                  <a:noFill/>
                </a:ln>
                <a:effectLst/>
                <a:uLnTx/>
                <a:uFillTx/>
                <a:latin typeface="Arial" panose="020B0604020202020204" pitchFamily="34" charset="0"/>
                <a:ea typeface="ヒラギノ角ゴ Pro W3"/>
                <a:cs typeface="Arial" panose="020B0604020202020204" pitchFamily="34" charset="0"/>
              </a:rPr>
              <a:t>Verify controls</a:t>
            </a:r>
            <a:r>
              <a:rPr kumimoji="0" lang="en-US" sz="1200" b="1" i="0" u="none" strike="noStrike" kern="0" cap="all" spc="0" normalizeH="0" noProof="0" dirty="0">
                <a:ln>
                  <a:noFill/>
                </a:ln>
                <a:effectLst/>
                <a:uLnTx/>
                <a:uFillTx/>
                <a:latin typeface="Arial" panose="020B0604020202020204" pitchFamily="34" charset="0"/>
                <a:ea typeface="ヒラギノ角ゴ Pro W3"/>
                <a:cs typeface="Arial" panose="020B0604020202020204" pitchFamily="34" charset="0"/>
              </a:rPr>
              <a:t> and contingency preparedness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171450" indent="-171450">
              <a:spcBef>
                <a:spcPts val="300"/>
              </a:spcBef>
              <a:buFont typeface="Arial" panose="020B0604020202020204" pitchFamily="34" charset="0"/>
              <a:buChar char="•"/>
            </a:pPr>
            <a:r>
              <a:rPr lang="en-US" sz="1200" kern="0" dirty="0">
                <a:latin typeface="Arial" panose="020B0604020202020204" pitchFamily="34" charset="0"/>
                <a:ea typeface="ヒラギノ角ゴ Pro W3"/>
                <a:cs typeface="Arial" panose="020B0604020202020204" pitchFamily="34" charset="0"/>
              </a:rPr>
              <a:t>Send itinerary to </a:t>
            </a:r>
            <a:r>
              <a:rPr lang="en-US" sz="1200" kern="0" dirty="0">
                <a:latin typeface="Arial" panose="020B0604020202020204" pitchFamily="34" charset="0"/>
                <a:ea typeface="ヒラギノ角ゴ Pro W3"/>
                <a:cs typeface="Arial" panose="020B0604020202020204" pitchFamily="34" charset="0"/>
                <a:hlinkClick r:id="rId4"/>
              </a:rPr>
              <a:t>trips@golder.com</a:t>
            </a:r>
            <a:endParaRPr lang="en-US" sz="1200" kern="0" dirty="0">
              <a:latin typeface="Arial" panose="020B0604020202020204" pitchFamily="34" charset="0"/>
              <a:ea typeface="ヒラギノ角ゴ Pro W3"/>
              <a:cs typeface="Arial" panose="020B0604020202020204" pitchFamily="34" charset="0"/>
            </a:endParaRPr>
          </a:p>
          <a:p>
            <a:pPr marL="171450" indent="-171450">
              <a:spcBef>
                <a:spcPts val="300"/>
              </a:spcBef>
              <a:buFont typeface="Arial" panose="020B0604020202020204" pitchFamily="34" charset="0"/>
              <a:buChar char="•"/>
            </a:pPr>
            <a:r>
              <a:rPr lang="en-US" sz="1200" kern="0" dirty="0">
                <a:latin typeface="Arial" panose="020B0604020202020204" pitchFamily="34" charset="0"/>
                <a:ea typeface="ヒラギノ角ゴ Pro W3"/>
                <a:cs typeface="Arial" panose="020B0604020202020204" pitchFamily="34" charset="0"/>
              </a:rPr>
              <a:t>Select the best communication device for the location (SPOT, sat phone, radio…)</a:t>
            </a:r>
          </a:p>
          <a:p>
            <a:pPr marL="171450" indent="-171450">
              <a:spcBef>
                <a:spcPts val="300"/>
              </a:spcBef>
              <a:buFont typeface="Arial" panose="020B0604020202020204" pitchFamily="34" charset="0"/>
              <a:buChar char="•"/>
            </a:pPr>
            <a:r>
              <a:rPr lang="en-US" sz="1200" dirty="0">
                <a:latin typeface="Arial" panose="020B0604020202020204" pitchFamily="34" charset="0"/>
                <a:cs typeface="Arial" panose="020B0604020202020204" pitchFamily="34" charset="0"/>
              </a:rPr>
              <a:t>Verify that emergency equipment are available and in good working condition: </a:t>
            </a:r>
            <a:r>
              <a:rPr lang="en-US" sz="1200" kern="0" dirty="0">
                <a:latin typeface="Arial" panose="020B0604020202020204" pitchFamily="34" charset="0"/>
                <a:ea typeface="ヒラギノ角ゴ Pro W3"/>
                <a:cs typeface="Arial" panose="020B0604020202020204" pitchFamily="34" charset="0"/>
              </a:rPr>
              <a:t>First Aid kit, spill kit, survival kit, etc.</a:t>
            </a:r>
            <a:endParaRPr lang="en-US" sz="1200" dirty="0">
              <a:latin typeface="Arial" panose="020B0604020202020204" pitchFamily="34" charset="0"/>
              <a:cs typeface="Arial" panose="020B0604020202020204" pitchFamily="34" charset="0"/>
            </a:endParaRPr>
          </a:p>
          <a:p>
            <a:pPr marL="171450" indent="-171450">
              <a:spcBef>
                <a:spcPts val="300"/>
              </a:spcBef>
              <a:buFont typeface="Arial" panose="020B0604020202020204" pitchFamily="34" charset="0"/>
              <a:buChar char="•"/>
            </a:pPr>
            <a:r>
              <a:rPr lang="en-US" sz="1200" dirty="0">
                <a:latin typeface="Arial" panose="020B0604020202020204" pitchFamily="34" charset="0"/>
                <a:cs typeface="Arial" panose="020B0604020202020204" pitchFamily="34" charset="0"/>
              </a:rPr>
              <a:t>Print out the JMP and ensure you understand all the information contained in it.</a:t>
            </a:r>
          </a:p>
          <a:p>
            <a:pPr marL="171450" indent="-171450">
              <a:spcBef>
                <a:spcPts val="300"/>
              </a:spcBef>
              <a:buFont typeface="Arial" panose="020B0604020202020204" pitchFamily="34" charset="0"/>
              <a:buChar char="•"/>
            </a:pPr>
            <a:r>
              <a:rPr lang="en-US" sz="1200" kern="0" dirty="0">
                <a:latin typeface="Arial" panose="020B0604020202020204" pitchFamily="34" charset="0"/>
                <a:ea typeface="ヒラギノ角ゴ Pro W3"/>
                <a:cs typeface="Arial" panose="020B0604020202020204" pitchFamily="34" charset="0"/>
              </a:rPr>
              <a:t>Download the International SOS mobile app</a:t>
            </a:r>
          </a:p>
          <a:p>
            <a:pPr marL="171450" indent="-171450">
              <a:spcBef>
                <a:spcPts val="300"/>
              </a:spcBef>
              <a:buFont typeface="Wingdings" panose="05000000000000000000" pitchFamily="2" charset="2"/>
              <a:buChar char="§"/>
            </a:pPr>
            <a:endParaRPr lang="en-US" sz="1200" dirty="0"/>
          </a:p>
        </p:txBody>
      </p:sp>
      <p:sp>
        <p:nvSpPr>
          <p:cNvPr id="26" name="TextBox 25">
            <a:extLst>
              <a:ext uri="{FF2B5EF4-FFF2-40B4-BE49-F238E27FC236}">
                <a16:creationId xmlns:a16="http://schemas.microsoft.com/office/drawing/2014/main" xmlns="" id="{ED61D42D-E043-4C11-8A2F-60A940621FCA}"/>
              </a:ext>
            </a:extLst>
          </p:cNvPr>
          <p:cNvSpPr txBox="1"/>
          <p:nvPr/>
        </p:nvSpPr>
        <p:spPr>
          <a:xfrm>
            <a:off x="4886538" y="5302369"/>
            <a:ext cx="3726277" cy="430887"/>
          </a:xfrm>
          <a:prstGeom prst="rect">
            <a:avLst/>
          </a:prstGeom>
          <a:solidFill>
            <a:schemeClr val="accent3"/>
          </a:solidFill>
          <a:ln w="12700">
            <a:solidFill>
              <a:schemeClr val="accent3"/>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rial" panose="020B0604020202020204" pitchFamily="34" charset="0"/>
                <a:cs typeface="Arial" panose="020B0604020202020204" pitchFamily="34" charset="0"/>
              </a:rPr>
              <a:t>Key Tools: JMP, Communication Devices, Emergency Equipment</a:t>
            </a:r>
            <a:endParaRPr kumimoji="0" lang="en-CA" sz="11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28" name="Diagram 27">
            <a:extLst>
              <a:ext uri="{FF2B5EF4-FFF2-40B4-BE49-F238E27FC236}">
                <a16:creationId xmlns:a16="http://schemas.microsoft.com/office/drawing/2014/main" xmlns="" id="{C92DEC33-9BA5-4BAB-AD1B-6877CFD61A91}"/>
              </a:ext>
            </a:extLst>
          </p:cNvPr>
          <p:cNvGraphicFramePr/>
          <p:nvPr>
            <p:extLst>
              <p:ext uri="{D42A27DB-BD31-4B8C-83A1-F6EECF244321}">
                <p14:modId xmlns:p14="http://schemas.microsoft.com/office/powerpoint/2010/main" val="743346406"/>
              </p:ext>
            </p:extLst>
          </p:nvPr>
        </p:nvGraphicFramePr>
        <p:xfrm>
          <a:off x="-208505" y="2051491"/>
          <a:ext cx="5117356" cy="33538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TextBox 29">
            <a:extLst>
              <a:ext uri="{FF2B5EF4-FFF2-40B4-BE49-F238E27FC236}">
                <a16:creationId xmlns:a16="http://schemas.microsoft.com/office/drawing/2014/main" xmlns="" id="{2C37A87E-6FD5-4DB1-BBB1-945A1532615C}"/>
              </a:ext>
            </a:extLst>
          </p:cNvPr>
          <p:cNvSpPr txBox="1"/>
          <p:nvPr/>
        </p:nvSpPr>
        <p:spPr>
          <a:xfrm>
            <a:off x="457200" y="2014397"/>
            <a:ext cx="3890059" cy="768017"/>
          </a:xfrm>
          <a:prstGeom prst="rect">
            <a:avLst/>
          </a:prstGeom>
          <a:solidFill>
            <a:sysClr val="window" lastClr="FFFFFF">
              <a:alpha val="67000"/>
            </a:sysClr>
          </a:solidFill>
        </p:spPr>
        <p:txBody>
          <a:bodyPr wrap="square" rtlCol="0">
            <a:spAutoFit/>
          </a:bodyPr>
          <a:lstStyle/>
          <a:p>
            <a:endParaRPr lang="en-CA" dirty="0"/>
          </a:p>
        </p:txBody>
      </p:sp>
      <p:sp>
        <p:nvSpPr>
          <p:cNvPr id="31" name="TextBox 30">
            <a:extLst>
              <a:ext uri="{FF2B5EF4-FFF2-40B4-BE49-F238E27FC236}">
                <a16:creationId xmlns:a16="http://schemas.microsoft.com/office/drawing/2014/main" xmlns="" id="{DAA65A66-35EB-4223-9184-E9B0D0737EF7}"/>
              </a:ext>
            </a:extLst>
          </p:cNvPr>
          <p:cNvSpPr txBox="1"/>
          <p:nvPr/>
        </p:nvSpPr>
        <p:spPr>
          <a:xfrm>
            <a:off x="405143" y="3673258"/>
            <a:ext cx="3890059" cy="1872208"/>
          </a:xfrm>
          <a:prstGeom prst="rect">
            <a:avLst/>
          </a:prstGeom>
          <a:solidFill>
            <a:sysClr val="window" lastClr="FFFFFF">
              <a:alpha val="67000"/>
            </a:sysClr>
          </a:solidFill>
        </p:spPr>
        <p:txBody>
          <a:bodyPr wrap="square" rtlCol="0">
            <a:spAutoFit/>
          </a:bodyPr>
          <a:lstStyle/>
          <a:p>
            <a:endParaRPr lang="en-CA" dirty="0"/>
          </a:p>
        </p:txBody>
      </p:sp>
    </p:spTree>
    <p:extLst>
      <p:ext uri="{BB962C8B-B14F-4D97-AF65-F5344CB8AC3E}">
        <p14:creationId xmlns:p14="http://schemas.microsoft.com/office/powerpoint/2010/main" val="395517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Journey Management</a:t>
            </a:r>
            <a:endParaRPr lang="en-CA" dirty="0"/>
          </a:p>
        </p:txBody>
      </p:sp>
      <p:sp>
        <p:nvSpPr>
          <p:cNvPr id="4" name="Subtitle 3"/>
          <p:cNvSpPr>
            <a:spLocks noGrp="1"/>
          </p:cNvSpPr>
          <p:nvPr>
            <p:ph type="subTitle" idx="1"/>
          </p:nvPr>
        </p:nvSpPr>
        <p:spPr/>
        <p:txBody>
          <a:bodyPr/>
          <a:lstStyle/>
          <a:p>
            <a:r>
              <a:rPr lang="en-US" dirty="0"/>
              <a:t>Key aspects</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25</a:t>
            </a:fld>
            <a:endParaRPr lang="en-US" dirty="0"/>
          </a:p>
        </p:txBody>
      </p:sp>
      <p:graphicFrame>
        <p:nvGraphicFramePr>
          <p:cNvPr id="6" name="Diagram 5"/>
          <p:cNvGraphicFramePr/>
          <p:nvPr>
            <p:extLst>
              <p:ext uri="{D42A27DB-BD31-4B8C-83A1-F6EECF244321}">
                <p14:modId xmlns:p14="http://schemas.microsoft.com/office/powerpoint/2010/main" val="1676128379"/>
              </p:ext>
            </p:extLst>
          </p:nvPr>
        </p:nvGraphicFramePr>
        <p:xfrm>
          <a:off x="-304800" y="1828800"/>
          <a:ext cx="5117356" cy="3353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Pentagon 4"/>
          <p:cNvSpPr/>
          <p:nvPr/>
        </p:nvSpPr>
        <p:spPr>
          <a:xfrm>
            <a:off x="4796741" y="2110005"/>
            <a:ext cx="3890059" cy="655126"/>
          </a:xfrm>
          <a:prstGeom prst="rect">
            <a:avLst/>
          </a:prstGeom>
          <a:noFill/>
          <a:ln>
            <a:noFill/>
          </a:ln>
          <a:effectLst/>
        </p:spPr>
        <p:txBody>
          <a:bodyPr spcFirstLastPara="0" vert="horz" wrap="square" lIns="288893" tIns="95250" rIns="177800" bIns="9525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CA" sz="2500" b="0" i="0" u="none" strike="noStrike" kern="0" cap="none" spc="0" normalizeH="0" baseline="0" noProof="0" dirty="0">
              <a:ln>
                <a:noFill/>
              </a:ln>
              <a:solidFill>
                <a:prstClr val="black"/>
              </a:solidFill>
              <a:effectLst/>
              <a:uLnTx/>
              <a:uFillTx/>
              <a:latin typeface="Arial"/>
              <a:ea typeface="ヒラギノ角ゴ Pro W3"/>
              <a:cs typeface="+mn-cs"/>
            </a:endParaRPr>
          </a:p>
        </p:txBody>
      </p:sp>
      <p:grpSp>
        <p:nvGrpSpPr>
          <p:cNvPr id="2" name="Group 1">
            <a:extLst>
              <a:ext uri="{FF2B5EF4-FFF2-40B4-BE49-F238E27FC236}">
                <a16:creationId xmlns:a16="http://schemas.microsoft.com/office/drawing/2014/main" xmlns="" id="{698ECC07-893A-4A56-9544-B703D7B75121}"/>
              </a:ext>
            </a:extLst>
          </p:cNvPr>
          <p:cNvGrpSpPr/>
          <p:nvPr/>
        </p:nvGrpSpPr>
        <p:grpSpPr>
          <a:xfrm>
            <a:off x="4867413" y="1988840"/>
            <a:ext cx="3745402" cy="702004"/>
            <a:chOff x="4867413" y="1988840"/>
            <a:chExt cx="3745402" cy="702004"/>
          </a:xfrm>
        </p:grpSpPr>
        <p:grpSp>
          <p:nvGrpSpPr>
            <p:cNvPr id="16" name="Group 15">
              <a:extLst>
                <a:ext uri="{FF2B5EF4-FFF2-40B4-BE49-F238E27FC236}">
                  <a16:creationId xmlns:a16="http://schemas.microsoft.com/office/drawing/2014/main" xmlns="" id="{0C698114-6F03-4B8C-B546-9259CDBE3BB0}"/>
                </a:ext>
              </a:extLst>
            </p:cNvPr>
            <p:cNvGrpSpPr/>
            <p:nvPr/>
          </p:nvGrpSpPr>
          <p:grpSpPr>
            <a:xfrm>
              <a:off x="5209774" y="1988840"/>
              <a:ext cx="3403041" cy="684721"/>
              <a:chOff x="1028337" y="1779101"/>
              <a:chExt cx="3403041" cy="684721"/>
            </a:xfrm>
          </p:grpSpPr>
          <p:sp>
            <p:nvSpPr>
              <p:cNvPr id="18" name="Arrow: Pentagon 17">
                <a:extLst>
                  <a:ext uri="{FF2B5EF4-FFF2-40B4-BE49-F238E27FC236}">
                    <a16:creationId xmlns:a16="http://schemas.microsoft.com/office/drawing/2014/main" xmlns="" id="{0D150C5E-13BF-4FAF-8F57-34B327C29C28}"/>
                  </a:ext>
                </a:extLst>
              </p:cNvPr>
              <p:cNvSpPr/>
              <p:nvPr/>
            </p:nvSpPr>
            <p:spPr>
              <a:xfrm rot="10800000">
                <a:off x="1028337" y="1779101"/>
                <a:ext cx="3403041" cy="684721"/>
              </a:xfrm>
              <a:prstGeom prst="homePlate">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xmlns="" id="{6272CDE0-3E05-4252-8090-BAAC5E03AF50}"/>
                  </a:ext>
                </a:extLst>
              </p:cNvPr>
              <p:cNvSpPr txBox="1"/>
              <p:nvPr/>
            </p:nvSpPr>
            <p:spPr>
              <a:xfrm rot="21600000">
                <a:off x="1199517" y="1779101"/>
                <a:ext cx="3231861" cy="684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1943" tIns="76200" rIns="142240" bIns="76200" numCol="1" spcCol="1270" anchor="ctr" anchorCtr="0">
                <a:noAutofit/>
              </a:bodyPr>
              <a:lstStyle/>
              <a:p>
                <a:pPr marL="0" lvl="0" indent="0" algn="ctr" defTabSz="889000">
                  <a:lnSpc>
                    <a:spcPct val="90000"/>
                  </a:lnSpc>
                  <a:spcBef>
                    <a:spcPct val="0"/>
                  </a:spcBef>
                  <a:spcAft>
                    <a:spcPct val="35000"/>
                  </a:spcAft>
                  <a:buNone/>
                </a:pPr>
                <a:r>
                  <a:rPr lang="en-CA" sz="2000" kern="1200" dirty="0">
                    <a:latin typeface="Arial"/>
                    <a:ea typeface="ヒラギノ角ゴ Pro W3"/>
                    <a:cs typeface="+mn-cs"/>
                  </a:rPr>
                  <a:t>Undertaking the Journey</a:t>
                </a:r>
              </a:p>
            </p:txBody>
          </p:sp>
        </p:grpSp>
        <p:sp>
          <p:nvSpPr>
            <p:cNvPr id="20" name="Oval 19">
              <a:extLst>
                <a:ext uri="{FF2B5EF4-FFF2-40B4-BE49-F238E27FC236}">
                  <a16:creationId xmlns:a16="http://schemas.microsoft.com/office/drawing/2014/main" xmlns="" id="{2DB19E43-C7C9-49A4-83EB-B60F2DC7ECDF}"/>
                </a:ext>
              </a:extLst>
            </p:cNvPr>
            <p:cNvSpPr/>
            <p:nvPr/>
          </p:nvSpPr>
          <p:spPr>
            <a:xfrm>
              <a:off x="4867413" y="2006123"/>
              <a:ext cx="684721" cy="684721"/>
            </a:xfrm>
            <a:prstGeom prst="ellipse">
              <a:avLst/>
            </a:prstGeom>
            <a: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p:spPr>
          <p:style>
            <a:lnRef idx="3">
              <a:schemeClr val="lt1">
                <a:hueOff val="0"/>
                <a:satOff val="0"/>
                <a:lumOff val="0"/>
                <a:alphaOff val="0"/>
              </a:schemeClr>
            </a:lnRef>
            <a:fillRef idx="1">
              <a:scrgbClr r="0" g="0" b="0"/>
            </a:fillRef>
            <a:effectRef idx="1">
              <a:schemeClr val="accent4">
                <a:tint val="50000"/>
                <a:hueOff val="0"/>
                <a:satOff val="0"/>
                <a:lumOff val="0"/>
                <a:alphaOff val="0"/>
              </a:schemeClr>
            </a:effectRef>
            <a:fontRef idx="minor">
              <a:schemeClr val="lt1">
                <a:hueOff val="0"/>
                <a:satOff val="0"/>
                <a:lumOff val="0"/>
                <a:alphaOff val="0"/>
              </a:schemeClr>
            </a:fontRef>
          </p:style>
        </p:sp>
      </p:grpSp>
      <p:sp>
        <p:nvSpPr>
          <p:cNvPr id="21" name="Rectangle 20">
            <a:extLst>
              <a:ext uri="{FF2B5EF4-FFF2-40B4-BE49-F238E27FC236}">
                <a16:creationId xmlns:a16="http://schemas.microsoft.com/office/drawing/2014/main" xmlns="" id="{4B5A3813-552B-44AD-8ED7-785AFE7EA096}"/>
              </a:ext>
            </a:extLst>
          </p:cNvPr>
          <p:cNvSpPr/>
          <p:nvPr/>
        </p:nvSpPr>
        <p:spPr bwMode="auto">
          <a:xfrm>
            <a:off x="4960785" y="2785608"/>
            <a:ext cx="3784036" cy="2165992"/>
          </a:xfrm>
          <a:prstGeom prst="rect">
            <a:avLst/>
          </a:prstGeom>
          <a:solidFill>
            <a:sysClr val="window" lastClr="FFFFFF"/>
          </a:solidFill>
          <a:ln w="12700" cap="flat" cmpd="sng" algn="ctr">
            <a:solidFill>
              <a:schemeClr val="accent4"/>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1" fontAlgn="auto" latinLnBrk="0" hangingPunct="1">
              <a:lnSpc>
                <a:spcPct val="90000"/>
              </a:lnSpc>
              <a:spcAft>
                <a:spcPts val="0"/>
              </a:spcAft>
              <a:buClrTx/>
              <a:buSzTx/>
              <a:buFontTx/>
              <a:buNone/>
              <a:tabLst/>
              <a:defRPr/>
            </a:pPr>
            <a:r>
              <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rPr>
              <a:t>FOLLOW</a:t>
            </a:r>
            <a:r>
              <a:rPr kumimoji="0" lang="en-US" sz="1200" b="1" i="0" u="none" strike="noStrike" kern="0" cap="none" spc="0" normalizeH="0" noProof="0" dirty="0">
                <a:ln>
                  <a:noFill/>
                </a:ln>
                <a:effectLst/>
                <a:uLnTx/>
                <a:uFillTx/>
                <a:latin typeface="Arial" panose="020B0604020202020204" pitchFamily="34" charset="0"/>
                <a:ea typeface="ヒラギノ角ゴ Pro W3"/>
                <a:cs typeface="Arial" panose="020B0604020202020204" pitchFamily="34" charset="0"/>
              </a:rPr>
              <a:t> THE JMP</a:t>
            </a:r>
            <a:endParaRPr kumimoji="0" lang="en-US" sz="1200" b="0"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0" marR="0" lvl="0" indent="0" algn="just" defTabSz="914400" eaLnBrk="1" fontAlgn="auto" latinLnBrk="0" hangingPunct="1">
              <a:lnSpc>
                <a:spcPct val="90000"/>
              </a:lnSpc>
              <a:spcAft>
                <a:spcPts val="0"/>
              </a:spcAft>
              <a:buClrTx/>
              <a:buSzTx/>
              <a:buFontTx/>
              <a:buNone/>
              <a:tabLst/>
              <a:defRPr/>
            </a:pPr>
            <a:endPar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171450" indent="-171450" algn="just" eaLnBrk="1" fontAlgn="auto" hangingPunct="1">
              <a:lnSpc>
                <a:spcPct val="90000"/>
              </a:lnSpc>
              <a:spcAft>
                <a:spcPts val="0"/>
              </a:spcAft>
              <a:buFont typeface="Arial" panose="020B0604020202020204" pitchFamily="34" charset="0"/>
              <a:buChar char="•"/>
            </a:pPr>
            <a:r>
              <a:rPr lang="en-US" sz="1200" dirty="0">
                <a:latin typeface="Arial" panose="020B0604020202020204" pitchFamily="34" charset="0"/>
                <a:cs typeface="Arial" panose="020B0604020202020204" pitchFamily="34" charset="0"/>
              </a:rPr>
              <a:t>Verify communication devices and emergency equipment are working properly.</a:t>
            </a:r>
          </a:p>
          <a:p>
            <a:pPr marL="171450" indent="-171450" algn="just" eaLnBrk="1" fontAlgn="auto" hangingPunct="1">
              <a:lnSpc>
                <a:spcPct val="90000"/>
              </a:lnSpc>
              <a:spcAft>
                <a:spcPts val="0"/>
              </a:spcAft>
              <a:buFont typeface="Arial" panose="020B0604020202020204" pitchFamily="34" charset="0"/>
              <a:buChar char="•"/>
            </a:pPr>
            <a:r>
              <a:rPr lang="en-US" sz="1200" dirty="0">
                <a:latin typeface="Arial" panose="020B0604020202020204" pitchFamily="34" charset="0"/>
                <a:cs typeface="Arial" panose="020B0604020202020204" pitchFamily="34" charset="0"/>
              </a:rPr>
              <a:t>Check weather conditions</a:t>
            </a:r>
          </a:p>
          <a:p>
            <a:pPr marL="171450" marR="0" lvl="0" indent="-171450" algn="just" defTabSz="914400" eaLnBrk="1" fontAlgn="auto" latinLnBrk="0" hangingPunct="1">
              <a:lnSpc>
                <a:spcPct val="90000"/>
              </a:lnSpc>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For road trips, ensure a pre-use inspection of the vehicle is completed</a:t>
            </a:r>
          </a:p>
          <a:p>
            <a:pPr marL="171450" marR="0" lvl="0" indent="-171450" algn="just" defTabSz="914400" eaLnBrk="1" fontAlgn="auto" latinLnBrk="0" hangingPunct="1">
              <a:lnSpc>
                <a:spcPct val="90000"/>
              </a:lnSpc>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Notify your check-in contact when the trip has commenced and </a:t>
            </a:r>
            <a:r>
              <a:rPr lang="en-US" sz="1200" kern="0" dirty="0">
                <a:latin typeface="Arial" panose="020B0604020202020204" pitchFamily="34" charset="0"/>
                <a:ea typeface="ヒラギノ角ゴ Pro W3"/>
                <a:cs typeface="Arial" panose="020B0604020202020204" pitchFamily="34" charset="0"/>
              </a:rPr>
              <a:t>at the agreed times.</a:t>
            </a:r>
          </a:p>
          <a:p>
            <a:pPr marL="171450" marR="0" lvl="0" indent="-171450" algn="just" defTabSz="914400" eaLnBrk="1" fontAlgn="auto" latinLnBrk="0" hangingPunct="1">
              <a:lnSpc>
                <a:spcPct val="90000"/>
              </a:lnSpc>
              <a:spcAft>
                <a:spcPts val="0"/>
              </a:spcAft>
              <a:buClrTx/>
              <a:buSzTx/>
              <a:buFont typeface="Arial" panose="020B0604020202020204" pitchFamily="34" charset="0"/>
              <a:buChar char="•"/>
              <a:tabLst/>
              <a:defRPr/>
            </a:pPr>
            <a:r>
              <a:rPr lang="en-US" sz="1200" kern="0" dirty="0">
                <a:latin typeface="Arial" panose="020B0604020202020204" pitchFamily="34" charset="0"/>
                <a:ea typeface="ヒラギノ角ゴ Pro W3"/>
                <a:cs typeface="Arial" panose="020B0604020202020204" pitchFamily="34" charset="0"/>
              </a:rPr>
              <a:t>Check-in with International SOS mobile app</a:t>
            </a:r>
          </a:p>
          <a:p>
            <a:pPr marL="171450" marR="0" lvl="0" indent="-171450" algn="just" defTabSz="914400" eaLnBrk="1" fontAlgn="auto" latinLnBrk="0" hangingPunct="1">
              <a:lnSpc>
                <a:spcPct val="90000"/>
              </a:lnSpc>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Monitor risks throughout the journey</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200" b="0" i="0" u="none" strike="noStrike" kern="0" cap="none" spc="0" normalizeH="0" baseline="0" noProof="0" dirty="0">
              <a:ln>
                <a:noFill/>
              </a:ln>
              <a:solidFill>
                <a:prstClr val="black"/>
              </a:solidFill>
              <a:effectLst/>
              <a:uLnTx/>
              <a:uFillTx/>
              <a:latin typeface="Arial"/>
              <a:ea typeface="ヒラギノ角ゴ Pro W3"/>
              <a:cs typeface="+mn-cs"/>
            </a:endParaRPr>
          </a:p>
        </p:txBody>
      </p:sp>
      <p:sp>
        <p:nvSpPr>
          <p:cNvPr id="28" name="TextBox 27">
            <a:extLst>
              <a:ext uri="{FF2B5EF4-FFF2-40B4-BE49-F238E27FC236}">
                <a16:creationId xmlns:a16="http://schemas.microsoft.com/office/drawing/2014/main" xmlns="" id="{45F93BAF-DE81-4771-A570-AB602C933359}"/>
              </a:ext>
            </a:extLst>
          </p:cNvPr>
          <p:cNvSpPr txBox="1"/>
          <p:nvPr/>
        </p:nvSpPr>
        <p:spPr>
          <a:xfrm>
            <a:off x="4960785" y="4689990"/>
            <a:ext cx="3784036" cy="261610"/>
          </a:xfrm>
          <a:prstGeom prst="rect">
            <a:avLst/>
          </a:prstGeom>
          <a:solidFill>
            <a:schemeClr val="accent4"/>
          </a:solidFill>
          <a:ln>
            <a:solidFill>
              <a:schemeClr val="accent4"/>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rial" panose="020B0604020202020204" pitchFamily="34" charset="0"/>
                <a:cs typeface="Arial" panose="020B0604020202020204" pitchFamily="34" charset="0"/>
              </a:rPr>
              <a:t>Key Tools: JMP</a:t>
            </a:r>
            <a:endParaRPr kumimoji="0" lang="en-CA" sz="1200" b="1"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C24D243A-0EC6-422D-A159-3271499E4FEF}"/>
              </a:ext>
            </a:extLst>
          </p:cNvPr>
          <p:cNvSpPr txBox="1"/>
          <p:nvPr/>
        </p:nvSpPr>
        <p:spPr>
          <a:xfrm>
            <a:off x="323528" y="1675392"/>
            <a:ext cx="4075995" cy="1753608"/>
          </a:xfrm>
          <a:prstGeom prst="rect">
            <a:avLst/>
          </a:prstGeom>
          <a:solidFill>
            <a:sysClr val="window" lastClr="FFFFFF">
              <a:alpha val="67000"/>
            </a:sysClr>
          </a:solidFill>
        </p:spPr>
        <p:txBody>
          <a:bodyPr wrap="square" rtlCol="0">
            <a:spAutoFit/>
          </a:bodyPr>
          <a:lstStyle/>
          <a:p>
            <a:endParaRPr lang="en-CA" dirty="0"/>
          </a:p>
        </p:txBody>
      </p:sp>
      <p:sp>
        <p:nvSpPr>
          <p:cNvPr id="9" name="TextBox 8">
            <a:extLst>
              <a:ext uri="{FF2B5EF4-FFF2-40B4-BE49-F238E27FC236}">
                <a16:creationId xmlns:a16="http://schemas.microsoft.com/office/drawing/2014/main" xmlns="" id="{13D616A2-B8D2-4AFB-8AB3-D318A9189909}"/>
              </a:ext>
            </a:extLst>
          </p:cNvPr>
          <p:cNvSpPr txBox="1"/>
          <p:nvPr/>
        </p:nvSpPr>
        <p:spPr>
          <a:xfrm>
            <a:off x="323529" y="4437112"/>
            <a:ext cx="3960440" cy="1008112"/>
          </a:xfrm>
          <a:prstGeom prst="rect">
            <a:avLst/>
          </a:prstGeom>
          <a:solidFill>
            <a:sysClr val="window" lastClr="FFFFFF">
              <a:alpha val="67000"/>
            </a:sysClr>
          </a:solidFill>
        </p:spPr>
        <p:txBody>
          <a:bodyPr wrap="square" rtlCol="0">
            <a:spAutoFit/>
          </a:bodyPr>
          <a:lstStyle/>
          <a:p>
            <a:endParaRPr lang="en-CA" dirty="0"/>
          </a:p>
        </p:txBody>
      </p:sp>
    </p:spTree>
    <p:extLst>
      <p:ext uri="{BB962C8B-B14F-4D97-AF65-F5344CB8AC3E}">
        <p14:creationId xmlns:p14="http://schemas.microsoft.com/office/powerpoint/2010/main" val="19694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Journey Management</a:t>
            </a:r>
            <a:endParaRPr lang="en-CA" dirty="0"/>
          </a:p>
        </p:txBody>
      </p:sp>
      <p:sp>
        <p:nvSpPr>
          <p:cNvPr id="4" name="Subtitle 3"/>
          <p:cNvSpPr>
            <a:spLocks noGrp="1"/>
          </p:cNvSpPr>
          <p:nvPr>
            <p:ph type="subTitle" idx="1"/>
          </p:nvPr>
        </p:nvSpPr>
        <p:spPr/>
        <p:txBody>
          <a:bodyPr/>
          <a:lstStyle/>
          <a:p>
            <a:r>
              <a:rPr lang="en-US" dirty="0"/>
              <a:t>Key aspects</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26</a:t>
            </a:fld>
            <a:endParaRPr lang="en-US" dirty="0"/>
          </a:p>
        </p:txBody>
      </p:sp>
      <p:graphicFrame>
        <p:nvGraphicFramePr>
          <p:cNvPr id="6" name="Diagram 5"/>
          <p:cNvGraphicFramePr/>
          <p:nvPr>
            <p:extLst>
              <p:ext uri="{D42A27DB-BD31-4B8C-83A1-F6EECF244321}">
                <p14:modId xmlns:p14="http://schemas.microsoft.com/office/powerpoint/2010/main" val="3350887406"/>
              </p:ext>
            </p:extLst>
          </p:nvPr>
        </p:nvGraphicFramePr>
        <p:xfrm>
          <a:off x="-304800" y="1828800"/>
          <a:ext cx="5117356" cy="3353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Pentagon 4"/>
          <p:cNvSpPr/>
          <p:nvPr/>
        </p:nvSpPr>
        <p:spPr>
          <a:xfrm>
            <a:off x="4796741" y="2110005"/>
            <a:ext cx="3890059" cy="655126"/>
          </a:xfrm>
          <a:prstGeom prst="rect">
            <a:avLst/>
          </a:prstGeom>
          <a:noFill/>
          <a:ln>
            <a:noFill/>
          </a:ln>
          <a:effectLst/>
        </p:spPr>
        <p:txBody>
          <a:bodyPr spcFirstLastPara="0" vert="horz" wrap="square" lIns="288893" tIns="95250" rIns="177800" bIns="95250" numCol="1" spcCol="1270" anchor="ctr" anchorCtr="0">
            <a:noAutofit/>
          </a:bodyPr>
          <a:lstStyle/>
          <a:p>
            <a:pPr marL="0" marR="0" lvl="0" indent="0" algn="ctr" defTabSz="1111250" eaLnBrk="1" fontAlgn="auto" latinLnBrk="0" hangingPunct="1">
              <a:lnSpc>
                <a:spcPct val="90000"/>
              </a:lnSpc>
              <a:spcBef>
                <a:spcPts val="0"/>
              </a:spcBef>
              <a:spcAft>
                <a:spcPct val="35000"/>
              </a:spcAft>
              <a:buClrTx/>
              <a:buSzTx/>
              <a:buFontTx/>
              <a:buNone/>
              <a:tabLst/>
              <a:defRPr/>
            </a:pPr>
            <a:endParaRPr kumimoji="0" lang="en-CA" sz="2500" b="0" i="0" u="none" strike="noStrike" kern="0" cap="none" spc="0" normalizeH="0" baseline="0" noProof="0" dirty="0">
              <a:ln>
                <a:noFill/>
              </a:ln>
              <a:solidFill>
                <a:prstClr val="black"/>
              </a:solidFill>
              <a:effectLst/>
              <a:uLnTx/>
              <a:uFillTx/>
              <a:latin typeface="Arial"/>
              <a:ea typeface="ヒラギノ角ゴ Pro W3"/>
              <a:cs typeface="+mn-cs"/>
            </a:endParaRPr>
          </a:p>
        </p:txBody>
      </p:sp>
      <p:sp>
        <p:nvSpPr>
          <p:cNvPr id="7" name="TextBox 6">
            <a:extLst>
              <a:ext uri="{FF2B5EF4-FFF2-40B4-BE49-F238E27FC236}">
                <a16:creationId xmlns:a16="http://schemas.microsoft.com/office/drawing/2014/main" xmlns="" id="{D3CEB826-7BC9-4EBC-A8FA-591596D1D246}"/>
              </a:ext>
            </a:extLst>
          </p:cNvPr>
          <p:cNvSpPr txBox="1"/>
          <p:nvPr/>
        </p:nvSpPr>
        <p:spPr>
          <a:xfrm>
            <a:off x="323528" y="1803107"/>
            <a:ext cx="3890059" cy="2689712"/>
          </a:xfrm>
          <a:prstGeom prst="rect">
            <a:avLst/>
          </a:prstGeom>
          <a:solidFill>
            <a:schemeClr val="bg1">
              <a:alpha val="67000"/>
            </a:schemeClr>
          </a:solidFill>
        </p:spPr>
        <p:txBody>
          <a:bodyPr wrap="square" rtlCol="0">
            <a:spAutoFit/>
          </a:bodyPr>
          <a:lstStyle/>
          <a:p>
            <a:endParaRPr lang="en-CA" dirty="0"/>
          </a:p>
        </p:txBody>
      </p:sp>
      <p:grpSp>
        <p:nvGrpSpPr>
          <p:cNvPr id="8" name="Group 7">
            <a:extLst>
              <a:ext uri="{FF2B5EF4-FFF2-40B4-BE49-F238E27FC236}">
                <a16:creationId xmlns:a16="http://schemas.microsoft.com/office/drawing/2014/main" xmlns="" id="{929F521D-1ED0-492D-A843-793F6F7B7AA6}"/>
              </a:ext>
            </a:extLst>
          </p:cNvPr>
          <p:cNvGrpSpPr/>
          <p:nvPr/>
        </p:nvGrpSpPr>
        <p:grpSpPr>
          <a:xfrm>
            <a:off x="4914360" y="2033561"/>
            <a:ext cx="3772440" cy="719402"/>
            <a:chOff x="4914360" y="2033561"/>
            <a:chExt cx="3772440" cy="719402"/>
          </a:xfrm>
        </p:grpSpPr>
        <p:grpSp>
          <p:nvGrpSpPr>
            <p:cNvPr id="22" name="Group 21">
              <a:extLst>
                <a:ext uri="{FF2B5EF4-FFF2-40B4-BE49-F238E27FC236}">
                  <a16:creationId xmlns:a16="http://schemas.microsoft.com/office/drawing/2014/main" xmlns="" id="{B0C4056B-9834-4492-956B-10C6423949C7}"/>
                </a:ext>
              </a:extLst>
            </p:cNvPr>
            <p:cNvGrpSpPr/>
            <p:nvPr/>
          </p:nvGrpSpPr>
          <p:grpSpPr>
            <a:xfrm>
              <a:off x="5283759" y="2068242"/>
              <a:ext cx="3403041" cy="684721"/>
              <a:chOff x="1028337" y="2668216"/>
              <a:chExt cx="3403041" cy="684721"/>
            </a:xfrm>
          </p:grpSpPr>
          <p:sp>
            <p:nvSpPr>
              <p:cNvPr id="23" name="Arrow: Pentagon 22">
                <a:extLst>
                  <a:ext uri="{FF2B5EF4-FFF2-40B4-BE49-F238E27FC236}">
                    <a16:creationId xmlns:a16="http://schemas.microsoft.com/office/drawing/2014/main" xmlns="" id="{B7A4F0E7-0A88-411A-BCF5-C2B1C66D7C3B}"/>
                  </a:ext>
                </a:extLst>
              </p:cNvPr>
              <p:cNvSpPr/>
              <p:nvPr/>
            </p:nvSpPr>
            <p:spPr>
              <a:xfrm rot="10800000">
                <a:off x="1028337" y="2668216"/>
                <a:ext cx="3403041" cy="684721"/>
              </a:xfrm>
              <a:prstGeom prst="homePlate">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4" name="Arrow: Pentagon 4">
                <a:extLst>
                  <a:ext uri="{FF2B5EF4-FFF2-40B4-BE49-F238E27FC236}">
                    <a16:creationId xmlns:a16="http://schemas.microsoft.com/office/drawing/2014/main" xmlns="" id="{0269D4FB-D899-4A60-943A-E9CFB02040E1}"/>
                  </a:ext>
                </a:extLst>
              </p:cNvPr>
              <p:cNvSpPr txBox="1"/>
              <p:nvPr/>
            </p:nvSpPr>
            <p:spPr>
              <a:xfrm rot="21600000">
                <a:off x="1199517" y="2668216"/>
                <a:ext cx="3231861" cy="6847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1943"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rial"/>
                    <a:ea typeface="ヒラギノ角ゴ Pro W3"/>
                    <a:cs typeface="+mn-cs"/>
                  </a:rPr>
                  <a:t>Completing the Journey </a:t>
                </a:r>
                <a:endParaRPr lang="en-CA" sz="2000" kern="1200" dirty="0">
                  <a:latin typeface="Arial"/>
                  <a:ea typeface="ヒラギノ角ゴ Pro W3"/>
                  <a:cs typeface="+mn-cs"/>
                </a:endParaRPr>
              </a:p>
            </p:txBody>
          </p:sp>
        </p:grpSp>
        <p:sp>
          <p:nvSpPr>
            <p:cNvPr id="25" name="Oval 24">
              <a:extLst>
                <a:ext uri="{FF2B5EF4-FFF2-40B4-BE49-F238E27FC236}">
                  <a16:creationId xmlns:a16="http://schemas.microsoft.com/office/drawing/2014/main" xmlns="" id="{D42875B9-06BE-4438-98FD-27E974994EF1}"/>
                </a:ext>
              </a:extLst>
            </p:cNvPr>
            <p:cNvSpPr/>
            <p:nvPr/>
          </p:nvSpPr>
          <p:spPr>
            <a:xfrm>
              <a:off x="4914360" y="2033561"/>
              <a:ext cx="684721" cy="684721"/>
            </a:xfrm>
            <a:prstGeom prst="ellipse">
              <a:avLst/>
            </a:prstGeom>
            <a:blipFill>
              <a:blip r:embed="rId8">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a:blipFill>
          </p:spPr>
          <p:style>
            <a:lnRef idx="3">
              <a:schemeClr val="lt1">
                <a:hueOff val="0"/>
                <a:satOff val="0"/>
                <a:lumOff val="0"/>
                <a:alphaOff val="0"/>
              </a:schemeClr>
            </a:lnRef>
            <a:fillRef idx="1">
              <a:scrgbClr r="0" g="0" b="0"/>
            </a:fillRef>
            <a:effectRef idx="1">
              <a:schemeClr val="accent5">
                <a:tint val="50000"/>
                <a:hueOff val="0"/>
                <a:satOff val="0"/>
                <a:lumOff val="0"/>
                <a:alphaOff val="0"/>
              </a:schemeClr>
            </a:effectRef>
            <a:fontRef idx="minor">
              <a:schemeClr val="lt1">
                <a:hueOff val="0"/>
                <a:satOff val="0"/>
                <a:lumOff val="0"/>
                <a:alphaOff val="0"/>
              </a:schemeClr>
            </a:fontRef>
          </p:style>
        </p:sp>
      </p:grpSp>
      <p:sp>
        <p:nvSpPr>
          <p:cNvPr id="26" name="Rectangle 25">
            <a:extLst>
              <a:ext uri="{FF2B5EF4-FFF2-40B4-BE49-F238E27FC236}">
                <a16:creationId xmlns:a16="http://schemas.microsoft.com/office/drawing/2014/main" xmlns="" id="{81245332-34DC-4BFA-9BF5-489FD1FBEFDB}"/>
              </a:ext>
            </a:extLst>
          </p:cNvPr>
          <p:cNvSpPr/>
          <p:nvPr/>
        </p:nvSpPr>
        <p:spPr bwMode="auto">
          <a:xfrm>
            <a:off x="4956213" y="2800937"/>
            <a:ext cx="3786477" cy="1832569"/>
          </a:xfrm>
          <a:prstGeom prst="rect">
            <a:avLst/>
          </a:prstGeom>
          <a:solidFill>
            <a:sysClr val="window" lastClr="FFFFFF"/>
          </a:solidFill>
          <a:ln w="12700" cap="flat" cmpd="sng" algn="ctr">
            <a:solidFill>
              <a:schemeClr val="accent5"/>
            </a:solidFill>
            <a:prstDash val="soli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90000"/>
              </a:lnSpc>
              <a:buClrTx/>
              <a:buSzTx/>
              <a:buFontTx/>
              <a:buNone/>
              <a:tabLst/>
              <a:defRPr/>
            </a:pPr>
            <a:r>
              <a:rPr kumimoji="0" lang="en-US" sz="1200" b="1" i="0" u="none" strike="noStrike" kern="0" cap="all" spc="0" normalizeH="0" baseline="0" noProof="0" dirty="0">
                <a:ln>
                  <a:noFill/>
                </a:ln>
                <a:effectLst/>
                <a:uLnTx/>
                <a:uFillTx/>
                <a:latin typeface="Arial" panose="020B0604020202020204" pitchFamily="34" charset="0"/>
                <a:ea typeface="ヒラギノ角ゴ Pro W3"/>
                <a:cs typeface="Arial" panose="020B0604020202020204" pitchFamily="34" charset="0"/>
              </a:rPr>
              <a:t>DEBRIEF </a:t>
            </a:r>
            <a:r>
              <a:rPr kumimoji="0" lang="en-US" sz="1200" b="1" i="0" u="none" strike="noStrike" kern="0" cap="all" spc="0" normalizeH="0" noProof="0" dirty="0">
                <a:ln>
                  <a:noFill/>
                </a:ln>
                <a:effectLst/>
                <a:uLnTx/>
                <a:uFillTx/>
                <a:latin typeface="Arial" panose="020B0604020202020204" pitchFamily="34" charset="0"/>
                <a:ea typeface="ヒラギノ角ゴ Pro W3"/>
                <a:cs typeface="Arial" panose="020B0604020202020204" pitchFamily="34" charset="0"/>
              </a:rPr>
              <a:t>AND SHARE LEARNINGS </a:t>
            </a:r>
            <a:endParaRPr kumimoji="0" lang="en-US" sz="1200" b="0" i="0" u="none" strike="noStrike" kern="0" cap="all"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0" marR="0" lvl="0" indent="0" algn="just" defTabSz="914400" eaLnBrk="1" fontAlgn="auto" latinLnBrk="0" hangingPunct="1">
              <a:lnSpc>
                <a:spcPct val="90000"/>
              </a:lnSpc>
              <a:buClrTx/>
              <a:buSzTx/>
              <a:buFontTx/>
              <a:buNone/>
              <a:tabLst/>
              <a:defRPr/>
            </a:pPr>
            <a:endParaRPr kumimoji="0" lang="en-US" sz="1200" b="1" i="0" u="none" strike="noStrike" kern="0" cap="none" spc="0" normalizeH="0" baseline="0" noProof="0" dirty="0">
              <a:ln>
                <a:noFill/>
              </a:ln>
              <a:effectLst/>
              <a:uLnTx/>
              <a:uFillTx/>
              <a:latin typeface="Arial" panose="020B0604020202020204" pitchFamily="34" charset="0"/>
              <a:ea typeface="ヒラギノ角ゴ Pro W3"/>
              <a:cs typeface="Arial" panose="020B0604020202020204" pitchFamily="34" charset="0"/>
            </a:endParaRPr>
          </a:p>
          <a:p>
            <a:pPr marL="171450" indent="-171450">
              <a:lnSpc>
                <a:spcPct val="90000"/>
              </a:lnSpc>
              <a:buFont typeface="Arial" panose="020B0604020202020204" pitchFamily="34" charset="0"/>
              <a:buChar char="•"/>
            </a:pPr>
            <a:r>
              <a:rPr lang="en-US" sz="1200" dirty="0">
                <a:latin typeface="Arial" panose="020B0604020202020204" pitchFamily="34" charset="0"/>
                <a:cs typeface="Arial" panose="020B0604020202020204" pitchFamily="34" charset="0"/>
              </a:rPr>
              <a:t>Post-trip inspection to identify necessary repairs.</a:t>
            </a:r>
          </a:p>
          <a:p>
            <a:pPr marL="171450" indent="-171450">
              <a:lnSpc>
                <a:spcPct val="90000"/>
              </a:lnSpc>
              <a:buFont typeface="Arial" panose="020B0604020202020204" pitchFamily="34" charset="0"/>
              <a:buChar char="•"/>
            </a:pPr>
            <a:r>
              <a:rPr lang="en-US" sz="1200" dirty="0">
                <a:latin typeface="Arial" panose="020B0604020202020204" pitchFamily="34" charset="0"/>
                <a:cs typeface="Arial" panose="020B0604020202020204" pitchFamily="34" charset="0"/>
              </a:rPr>
              <a:t>Debrief to report and share information about the trip.</a:t>
            </a:r>
          </a:p>
          <a:p>
            <a:pPr marL="171450" indent="-171450">
              <a:lnSpc>
                <a:spcPct val="90000"/>
              </a:lnSpc>
              <a:buFont typeface="Arial" panose="020B0604020202020204" pitchFamily="34" charset="0"/>
              <a:buChar char="•"/>
            </a:pPr>
            <a:r>
              <a:rPr lang="en-US" sz="1200" dirty="0">
                <a:latin typeface="Arial" panose="020B0604020202020204" pitchFamily="34" charset="0"/>
                <a:cs typeface="Arial" panose="020B0604020202020204" pitchFamily="34" charset="0"/>
              </a:rPr>
              <a:t>Report any near misses so that improvements can be made.</a:t>
            </a:r>
          </a:p>
          <a:p>
            <a:pPr marL="171450" indent="-171450">
              <a:lnSpc>
                <a:spcPct val="90000"/>
              </a:lnSpc>
              <a:buFont typeface="Arial" panose="020B0604020202020204" pitchFamily="34" charset="0"/>
              <a:buChar char="•"/>
            </a:pPr>
            <a:r>
              <a:rPr lang="en-US" sz="1200" dirty="0">
                <a:latin typeface="Arial" panose="020B0604020202020204" pitchFamily="34" charset="0"/>
                <a:cs typeface="Arial" panose="020B0604020202020204" pitchFamily="34" charset="0"/>
              </a:rPr>
              <a:t>Review of transport service where applicable e.g. contract driver.</a:t>
            </a:r>
          </a:p>
        </p:txBody>
      </p:sp>
      <p:sp>
        <p:nvSpPr>
          <p:cNvPr id="29" name="TextBox 28">
            <a:extLst>
              <a:ext uri="{FF2B5EF4-FFF2-40B4-BE49-F238E27FC236}">
                <a16:creationId xmlns:a16="http://schemas.microsoft.com/office/drawing/2014/main" xmlns="" id="{A511A384-927C-4738-A770-DB215F1E5438}"/>
              </a:ext>
            </a:extLst>
          </p:cNvPr>
          <p:cNvSpPr txBox="1"/>
          <p:nvPr/>
        </p:nvSpPr>
        <p:spPr>
          <a:xfrm>
            <a:off x="4956212" y="4390792"/>
            <a:ext cx="3786477" cy="261610"/>
          </a:xfrm>
          <a:prstGeom prst="rect">
            <a:avLst/>
          </a:prstGeom>
          <a:solidFill>
            <a:schemeClr val="accent5"/>
          </a:solidFill>
          <a:ln w="9525" cap="flat" cmpd="sng" algn="ctr">
            <a:solidFill>
              <a:schemeClr val="accent5"/>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rial"/>
                <a:ea typeface="ヒラギノ角ゴ Pro W3"/>
                <a:cs typeface="+mn-cs"/>
              </a:rPr>
              <a:t>Key Tools: LDB</a:t>
            </a:r>
            <a:endParaRPr kumimoji="0" lang="en-CA" sz="1100" b="1" i="0" u="none" strike="noStrike" kern="0" cap="none" spc="0" normalizeH="0" baseline="0" noProof="0" dirty="0">
              <a:ln>
                <a:noFill/>
              </a:ln>
              <a:effectLst/>
              <a:uLnTx/>
              <a:uFillTx/>
              <a:latin typeface="Arial"/>
              <a:ea typeface="ヒラギノ角ゴ Pro W3"/>
              <a:cs typeface="+mn-cs"/>
            </a:endParaRPr>
          </a:p>
        </p:txBody>
      </p:sp>
    </p:spTree>
    <p:extLst>
      <p:ext uri="{BB962C8B-B14F-4D97-AF65-F5344CB8AC3E}">
        <p14:creationId xmlns:p14="http://schemas.microsoft.com/office/powerpoint/2010/main" val="330697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5C89BCF4-B6BD-43D7-9EDC-5F85B355C416}"/>
              </a:ext>
            </a:extLst>
          </p:cNvPr>
          <p:cNvSpPr>
            <a:spLocks noGrp="1"/>
          </p:cNvSpPr>
          <p:nvPr>
            <p:ph type="body" sz="quarter" idx="13"/>
          </p:nvPr>
        </p:nvSpPr>
        <p:spPr>
          <a:xfrm>
            <a:off x="457200" y="1484784"/>
            <a:ext cx="8229600" cy="3928801"/>
          </a:xfrm>
        </p:spPr>
        <p:txBody>
          <a:bodyPr/>
          <a:lstStyle/>
          <a:p>
            <a:r>
              <a:rPr lang="en-US" dirty="0"/>
              <a:t>JOURNEY MANAGEMENT EXERCISE</a:t>
            </a:r>
            <a:endParaRPr lang="en-CA" dirty="0"/>
          </a:p>
        </p:txBody>
      </p:sp>
      <p:sp>
        <p:nvSpPr>
          <p:cNvPr id="5" name="Slide Number Placeholder 4">
            <a:extLst>
              <a:ext uri="{FF2B5EF4-FFF2-40B4-BE49-F238E27FC236}">
                <a16:creationId xmlns:a16="http://schemas.microsoft.com/office/drawing/2014/main" xmlns="" id="{09FC1639-9126-41F8-9F8C-D22435EC72DD}"/>
              </a:ext>
            </a:extLst>
          </p:cNvPr>
          <p:cNvSpPr>
            <a:spLocks noGrp="1"/>
          </p:cNvSpPr>
          <p:nvPr>
            <p:ph type="sldNum" sz="quarter" idx="4"/>
          </p:nvPr>
        </p:nvSpPr>
        <p:spPr/>
        <p:txBody>
          <a:bodyPr/>
          <a:lstStyle/>
          <a:p>
            <a:fld id="{38279DA2-4E85-2342-8C8A-FDE05BEB1D98}" type="slidenum">
              <a:rPr lang="en-US" smtClean="0"/>
              <a:pPr/>
              <a:t>27</a:t>
            </a:fld>
            <a:endParaRPr lang="en-US" dirty="0"/>
          </a:p>
        </p:txBody>
      </p:sp>
    </p:spTree>
    <p:extLst>
      <p:ext uri="{BB962C8B-B14F-4D97-AF65-F5344CB8AC3E}">
        <p14:creationId xmlns:p14="http://schemas.microsoft.com/office/powerpoint/2010/main" val="3491908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457200" y="1323077"/>
            <a:ext cx="8229600" cy="4794659"/>
          </a:xfrm>
        </p:spPr>
        <p:txBody>
          <a:bodyPr>
            <a:noAutofit/>
          </a:bodyPr>
          <a:lstStyle/>
          <a:p>
            <a:r>
              <a:rPr lang="en-US" sz="2800" dirty="0"/>
              <a:t>Consider the following scenario and answer the questions shown:</a:t>
            </a:r>
            <a:endParaRPr lang="en-US" dirty="0"/>
          </a:p>
          <a:p>
            <a:pPr marL="457200" indent="-457200">
              <a:buFont typeface="Arial" panose="020B0604020202020204" pitchFamily="34" charset="0"/>
              <a:buChar char="•"/>
            </a:pPr>
            <a:r>
              <a:rPr lang="en-US" sz="2200" dirty="0"/>
              <a:t>Golder employee to travel to a remote site to conduct an inspection and meetings with the client.</a:t>
            </a:r>
          </a:p>
          <a:p>
            <a:pPr marL="457200" indent="-457200">
              <a:buFont typeface="Arial" panose="020B0604020202020204" pitchFamily="34" charset="0"/>
              <a:buChar char="•"/>
            </a:pPr>
            <a:r>
              <a:rPr lang="en-US" sz="2200" dirty="0"/>
              <a:t>The visit is expected to take 1 week onsite</a:t>
            </a:r>
          </a:p>
          <a:p>
            <a:pPr marL="457200" indent="-457200">
              <a:buFont typeface="Arial" panose="020B0604020202020204" pitchFamily="34" charset="0"/>
              <a:buChar char="•"/>
            </a:pPr>
            <a:r>
              <a:rPr lang="en-US" sz="2200" dirty="0"/>
              <a:t>Traveler takes a domestic fly (1.5 hours) to the nearest community. </a:t>
            </a:r>
          </a:p>
          <a:p>
            <a:pPr marL="457200" indent="-457200">
              <a:buFont typeface="Arial" panose="020B0604020202020204" pitchFamily="34" charset="0"/>
              <a:buChar char="•"/>
            </a:pPr>
            <a:r>
              <a:rPr lang="en-US" sz="2200" dirty="0"/>
              <a:t>Traveler rents a car and drives 2 hours to site on low transited highway.</a:t>
            </a:r>
          </a:p>
          <a:p>
            <a:pPr marL="457200" indent="-457200">
              <a:buFont typeface="Arial" panose="020B0604020202020204" pitchFamily="34" charset="0"/>
              <a:buChar char="•"/>
            </a:pPr>
            <a:r>
              <a:rPr lang="en-US" sz="2200" dirty="0"/>
              <a:t>There is no mobile reception on the road leading to the site.</a:t>
            </a:r>
          </a:p>
          <a:p>
            <a:pPr marL="457200" indent="-457200">
              <a:buFont typeface="Arial" panose="020B0604020202020204" pitchFamily="34" charset="0"/>
              <a:buChar char="•"/>
            </a:pPr>
            <a:r>
              <a:rPr lang="en-US" sz="2200" dirty="0"/>
              <a:t>International SOS risk rating is low.</a:t>
            </a:r>
          </a:p>
          <a:p>
            <a:endParaRPr lang="en-CA" dirty="0"/>
          </a:p>
        </p:txBody>
      </p:sp>
      <p:sp>
        <p:nvSpPr>
          <p:cNvPr id="3" name="Title 2"/>
          <p:cNvSpPr>
            <a:spLocks noGrp="1"/>
          </p:cNvSpPr>
          <p:nvPr>
            <p:ph type="title"/>
          </p:nvPr>
        </p:nvSpPr>
        <p:spPr/>
        <p:txBody>
          <a:bodyPr/>
          <a:lstStyle/>
          <a:p>
            <a:r>
              <a:rPr lang="en-US" dirty="0"/>
              <a:t>Planning Your Journey</a:t>
            </a:r>
            <a:endParaRPr lang="en-CA" dirty="0"/>
          </a:p>
        </p:txBody>
      </p:sp>
      <p:sp>
        <p:nvSpPr>
          <p:cNvPr id="4" name="Subtitle 3"/>
          <p:cNvSpPr>
            <a:spLocks noGrp="1"/>
          </p:cNvSpPr>
          <p:nvPr>
            <p:ph type="subTitle" idx="1"/>
          </p:nvPr>
        </p:nvSpPr>
        <p:spPr/>
        <p:txBody>
          <a:bodyPr/>
          <a:lstStyle/>
          <a:p>
            <a:r>
              <a:rPr lang="en-US" dirty="0"/>
              <a:t>A JMP exercise</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28</a:t>
            </a:fld>
            <a:endParaRPr lang="en-US" dirty="0"/>
          </a:p>
        </p:txBody>
      </p:sp>
    </p:spTree>
    <p:extLst>
      <p:ext uri="{BB962C8B-B14F-4D97-AF65-F5344CB8AC3E}">
        <p14:creationId xmlns:p14="http://schemas.microsoft.com/office/powerpoint/2010/main" val="3684949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the following questions:</a:t>
            </a:r>
            <a:endParaRPr lang="en-CA" dirty="0"/>
          </a:p>
        </p:txBody>
      </p:sp>
      <p:sp>
        <p:nvSpPr>
          <p:cNvPr id="3" name="Content Placeholder 5"/>
          <p:cNvSpPr txBox="1">
            <a:spLocks/>
          </p:cNvSpPr>
          <p:nvPr/>
        </p:nvSpPr>
        <p:spPr>
          <a:xfrm>
            <a:off x="457200" y="1032182"/>
            <a:ext cx="8229600" cy="5184576"/>
          </a:xfrm>
          <a:prstGeom prst="rect">
            <a:avLst/>
          </a:prstGeom>
          <a:solidFill>
            <a:schemeClr val="bg1"/>
          </a:solidFill>
        </p:spPr>
        <p:txBody>
          <a:bodyPr vert="horz" lIns="91440" tIns="45720" rIns="91440" bIns="45720" rtlCol="0">
            <a:normAutofit lnSpcReduction="10000"/>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110000"/>
              </a:lnSpc>
              <a:spcBef>
                <a:spcPts val="0"/>
              </a:spcBef>
              <a:buClr>
                <a:schemeClr val="tx1"/>
              </a:buClr>
              <a:buFont typeface="+mj-lt"/>
              <a:buAutoNum type="arabicPeriod"/>
            </a:pPr>
            <a:r>
              <a:rPr lang="en-US" sz="2800" kern="0" dirty="0">
                <a:solidFill>
                  <a:schemeClr val="tx1"/>
                </a:solidFill>
                <a:latin typeface="Arial" panose="020B0604020202020204" pitchFamily="34" charset="0"/>
                <a:cs typeface="Arial" panose="020B0604020202020204" pitchFamily="34" charset="0"/>
              </a:rPr>
              <a:t>Does the traveler need to develop a written Journey Management Plan for this visit?</a:t>
            </a:r>
          </a:p>
          <a:p>
            <a:pPr marL="720725" indent="-365125">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No, because the travel time will be relatively short.</a:t>
            </a:r>
          </a:p>
          <a:p>
            <a:pPr marL="720725" indent="-365125">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Yes, because he is traveling alone to a remote location with no cellphone coverage.</a:t>
            </a:r>
          </a:p>
          <a:p>
            <a:pPr marL="720725" indent="-365125">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No, because it’s a domestic trip.</a:t>
            </a:r>
          </a:p>
          <a:p>
            <a:pPr marL="720725" indent="-365125">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No, because the International SOS rating is low</a:t>
            </a:r>
          </a:p>
          <a:p>
            <a:pPr marL="233363" indent="-233363">
              <a:lnSpc>
                <a:spcPct val="110000"/>
              </a:lnSpc>
              <a:spcBef>
                <a:spcPts val="0"/>
              </a:spcBef>
              <a:buFont typeface="Arial" panose="020B0604020202020204" pitchFamily="34" charset="0"/>
              <a:buChar char="•"/>
            </a:pPr>
            <a:endParaRPr lang="en-US" sz="1800" kern="0" dirty="0">
              <a:solidFill>
                <a:schemeClr val="tx1"/>
              </a:solidFill>
              <a:latin typeface="Arial" panose="020B0604020202020204" pitchFamily="34" charset="0"/>
              <a:cs typeface="Arial" panose="020B0604020202020204" pitchFamily="34" charset="0"/>
            </a:endParaRPr>
          </a:p>
          <a:p>
            <a:pPr marL="457200" indent="-457200">
              <a:lnSpc>
                <a:spcPct val="110000"/>
              </a:lnSpc>
              <a:spcBef>
                <a:spcPts val="0"/>
              </a:spcBef>
              <a:buClr>
                <a:schemeClr val="tx1"/>
              </a:buClr>
              <a:buFont typeface="+mj-lt"/>
              <a:buAutoNum type="arabicPeriod" startAt="2"/>
            </a:pPr>
            <a:r>
              <a:rPr lang="en-US" sz="2800" kern="0" dirty="0">
                <a:solidFill>
                  <a:schemeClr val="tx1"/>
                </a:solidFill>
                <a:latin typeface="Arial" panose="020B0604020202020204" pitchFamily="34" charset="0"/>
                <a:cs typeface="Arial" panose="020B0604020202020204" pitchFamily="34" charset="0"/>
              </a:rPr>
              <a:t>Does the traveler need to bring any emergency equipment?</a:t>
            </a:r>
          </a:p>
          <a:p>
            <a:pPr marL="806450" indent="-450850">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Yes, they should bring a First Aid kit, Fire Extinguisher and means of communication.</a:t>
            </a:r>
          </a:p>
          <a:p>
            <a:pPr marL="806450" indent="-450850">
              <a:lnSpc>
                <a:spcPct val="110000"/>
              </a:lnSpc>
              <a:spcBef>
                <a:spcPts val="0"/>
              </a:spcBef>
              <a:buClr>
                <a:schemeClr val="tx1"/>
              </a:buClr>
              <a:buFont typeface="+mj-lt"/>
              <a:buAutoNum type="alphaLcParenR"/>
            </a:pPr>
            <a:r>
              <a:rPr lang="en-US" sz="2400" kern="0" dirty="0">
                <a:solidFill>
                  <a:schemeClr val="tx1"/>
                </a:solidFill>
                <a:latin typeface="Arial" panose="020B0604020202020204" pitchFamily="34" charset="0"/>
                <a:cs typeface="Arial" panose="020B0604020202020204" pitchFamily="34" charset="0"/>
              </a:rPr>
              <a:t>No, because they are driving a rental car.</a:t>
            </a:r>
          </a:p>
          <a:p>
            <a:pPr marL="233363" indent="-233363">
              <a:lnSpc>
                <a:spcPct val="110000"/>
              </a:lnSpc>
              <a:spcBef>
                <a:spcPts val="0"/>
              </a:spcBef>
              <a:buFont typeface="Arial" panose="020B0604020202020204" pitchFamily="34" charset="0"/>
              <a:buChar char="•"/>
            </a:pPr>
            <a:endParaRPr lang="en-US" sz="1800" kern="0" dirty="0">
              <a:solidFill>
                <a:schemeClr val="tx1"/>
              </a:solidFill>
              <a:latin typeface="Arial" panose="020B0604020202020204" pitchFamily="34" charset="0"/>
              <a:cs typeface="Arial" panose="020B0604020202020204" pitchFamily="34" charset="0"/>
            </a:endParaRPr>
          </a:p>
          <a:p>
            <a:pPr marL="233363" indent="-233363">
              <a:lnSpc>
                <a:spcPct val="110000"/>
              </a:lnSpc>
              <a:spcBef>
                <a:spcPts val="0"/>
              </a:spcBef>
              <a:buFont typeface="Arial" panose="020B0604020202020204" pitchFamily="34" charset="0"/>
              <a:buChar char="•"/>
            </a:pPr>
            <a:endParaRPr lang="en-US" sz="1800" kern="0" dirty="0">
              <a:solidFill>
                <a:schemeClr val="tx1"/>
              </a:solidFill>
              <a:latin typeface="Arial" panose="020B0604020202020204" pitchFamily="34" charset="0"/>
              <a:cs typeface="Arial" panose="020B0604020202020204" pitchFamily="34" charset="0"/>
            </a:endParaRPr>
          </a:p>
          <a:p>
            <a:pPr marL="233363" indent="-233363">
              <a:lnSpc>
                <a:spcPct val="90000"/>
              </a:lnSpc>
              <a:buFont typeface="Arial" panose="020B0604020202020204" pitchFamily="34" charset="0"/>
              <a:buChar char="•"/>
            </a:pPr>
            <a:endParaRPr lang="en-US" sz="2400" kern="0" dirty="0">
              <a:solidFill>
                <a:srgbClr val="1C263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97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9E40E9D-E043-4D4E-B859-90564369F13B}"/>
              </a:ext>
            </a:extLst>
          </p:cNvPr>
          <p:cNvSpPr>
            <a:spLocks noGrp="1"/>
          </p:cNvSpPr>
          <p:nvPr>
            <p:ph type="title"/>
          </p:nvPr>
        </p:nvSpPr>
        <p:spPr/>
        <p:txBody>
          <a:bodyPr/>
          <a:lstStyle/>
          <a:p>
            <a:r>
              <a:rPr lang="en-US" dirty="0"/>
              <a:t>Global HSSE Project Risk Tools</a:t>
            </a:r>
            <a:endParaRPr lang="en-CA" dirty="0"/>
          </a:p>
        </p:txBody>
      </p:sp>
      <p:sp>
        <p:nvSpPr>
          <p:cNvPr id="6" name="Slide Number Placeholder 5"/>
          <p:cNvSpPr>
            <a:spLocks noGrp="1"/>
          </p:cNvSpPr>
          <p:nvPr>
            <p:ph type="sldNum" sz="quarter" idx="4"/>
          </p:nvPr>
        </p:nvSpPr>
        <p:spPr>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3</a:t>
            </a:fld>
            <a:endParaRPr lang="en-US" dirty="0"/>
          </a:p>
        </p:txBody>
      </p:sp>
      <p:pic>
        <p:nvPicPr>
          <p:cNvPr id="11" name="Picture 10">
            <a:extLst>
              <a:ext uri="{FF2B5EF4-FFF2-40B4-BE49-F238E27FC236}">
                <a16:creationId xmlns:a16="http://schemas.microsoft.com/office/drawing/2014/main" xmlns="" id="{23994B0F-1499-4B8B-BB53-A6F22753F0C2}"/>
              </a:ext>
            </a:extLst>
          </p:cNvPr>
          <p:cNvPicPr>
            <a:picLocks noChangeAspect="1"/>
          </p:cNvPicPr>
          <p:nvPr/>
        </p:nvPicPr>
        <p:blipFill>
          <a:blip r:embed="rId3"/>
          <a:stretch>
            <a:fillRect/>
          </a:stretch>
        </p:blipFill>
        <p:spPr>
          <a:xfrm>
            <a:off x="1026983" y="946520"/>
            <a:ext cx="7001402" cy="5059788"/>
          </a:xfrm>
          <a:prstGeom prst="rect">
            <a:avLst/>
          </a:prstGeom>
        </p:spPr>
      </p:pic>
    </p:spTree>
    <p:extLst>
      <p:ext uri="{BB962C8B-B14F-4D97-AF65-F5344CB8AC3E}">
        <p14:creationId xmlns:p14="http://schemas.microsoft.com/office/powerpoint/2010/main" val="1139298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7BFAA8E8-CE2C-4E5F-8173-21377EB3763E}"/>
              </a:ext>
            </a:extLst>
          </p:cNvPr>
          <p:cNvSpPr>
            <a:spLocks noGrp="1"/>
          </p:cNvSpPr>
          <p:nvPr>
            <p:ph type="body" sz="half" idx="10"/>
          </p:nvPr>
        </p:nvSpPr>
        <p:spPr>
          <a:xfrm>
            <a:off x="457200" y="1052736"/>
            <a:ext cx="8229600" cy="4858743"/>
          </a:xfrm>
        </p:spPr>
        <p:txBody>
          <a:bodyPr/>
          <a:lstStyle/>
          <a:p>
            <a:pPr marL="342900" indent="-342900">
              <a:lnSpc>
                <a:spcPct val="110000"/>
              </a:lnSpc>
              <a:spcBef>
                <a:spcPts val="0"/>
              </a:spcBef>
              <a:buClr>
                <a:schemeClr val="tx1"/>
              </a:buClr>
              <a:buFont typeface="+mj-lt"/>
              <a:buAutoNum type="arabicPeriod" startAt="3"/>
            </a:pPr>
            <a:r>
              <a:rPr lang="en-US" sz="2800" kern="0" dirty="0">
                <a:latin typeface="Arial" panose="020B0604020202020204" pitchFamily="34" charset="0"/>
                <a:cs typeface="Arial" panose="020B0604020202020204" pitchFamily="34" charset="0"/>
              </a:rPr>
              <a:t>What additional aspects should the traveler consider?  </a:t>
            </a:r>
            <a:r>
              <a:rPr lang="en-US" sz="2500" kern="0" dirty="0">
                <a:latin typeface="Arial" panose="020B0604020202020204" pitchFamily="34" charset="0"/>
                <a:cs typeface="Arial" panose="020B0604020202020204" pitchFamily="34" charset="0"/>
              </a:rPr>
              <a:t>Check all that apply.</a:t>
            </a:r>
          </a:p>
          <a:p>
            <a:pPr>
              <a:lnSpc>
                <a:spcPct val="110000"/>
              </a:lnSpc>
              <a:spcBef>
                <a:spcPts val="0"/>
              </a:spcBef>
            </a:pPr>
            <a:endParaRPr lang="en-US" sz="1800" kern="0" dirty="0">
              <a:latin typeface="Arial" panose="020B0604020202020204" pitchFamily="34" charset="0"/>
              <a:cs typeface="Arial" panose="020B0604020202020204" pitchFamily="34" charset="0"/>
            </a:endParaRP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Establish a check in procedure</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Bring appropriate communication device</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Inspect the vehicle prior to use</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Complete a Project High Risk Travel Assessment </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Check weather forecast</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Bring sunglasses and bathing suit</a:t>
            </a:r>
          </a:p>
          <a:p>
            <a:pPr marL="857250" lvl="1" indent="-457200">
              <a:lnSpc>
                <a:spcPct val="110000"/>
              </a:lnSpc>
              <a:spcBef>
                <a:spcPts val="0"/>
              </a:spcBef>
              <a:buFont typeface="+mj-lt"/>
              <a:buAutoNum type="alphaLcParenR"/>
            </a:pPr>
            <a:r>
              <a:rPr lang="en-US" sz="2400" kern="0" dirty="0">
                <a:latin typeface="Arial" panose="020B0604020202020204" pitchFamily="34" charset="0"/>
                <a:cs typeface="Arial" panose="020B0604020202020204" pitchFamily="34" charset="0"/>
              </a:rPr>
              <a:t>Send itinerary at trips@golder.com </a:t>
            </a:r>
          </a:p>
          <a:p>
            <a:endParaRPr lang="en-CA" dirty="0"/>
          </a:p>
        </p:txBody>
      </p:sp>
      <p:sp>
        <p:nvSpPr>
          <p:cNvPr id="3" name="Title 2">
            <a:extLst>
              <a:ext uri="{FF2B5EF4-FFF2-40B4-BE49-F238E27FC236}">
                <a16:creationId xmlns:a16="http://schemas.microsoft.com/office/drawing/2014/main" xmlns="" id="{CE6FD628-9ED1-4828-AB22-E2F11DC562D3}"/>
              </a:ext>
            </a:extLst>
          </p:cNvPr>
          <p:cNvSpPr>
            <a:spLocks noGrp="1"/>
          </p:cNvSpPr>
          <p:nvPr>
            <p:ph type="title"/>
          </p:nvPr>
        </p:nvSpPr>
        <p:spPr/>
        <p:txBody>
          <a:bodyPr/>
          <a:lstStyle/>
          <a:p>
            <a:r>
              <a:rPr lang="en-US" dirty="0"/>
              <a:t>Answer the following questions:</a:t>
            </a:r>
            <a:endParaRPr lang="en-CA" dirty="0"/>
          </a:p>
        </p:txBody>
      </p:sp>
      <p:sp>
        <p:nvSpPr>
          <p:cNvPr id="5" name="Slide Number Placeholder 4">
            <a:extLst>
              <a:ext uri="{FF2B5EF4-FFF2-40B4-BE49-F238E27FC236}">
                <a16:creationId xmlns:a16="http://schemas.microsoft.com/office/drawing/2014/main" xmlns="" id="{736656B2-C4AD-4006-8CE6-47337599058C}"/>
              </a:ext>
            </a:extLst>
          </p:cNvPr>
          <p:cNvSpPr>
            <a:spLocks noGrp="1"/>
          </p:cNvSpPr>
          <p:nvPr>
            <p:ph type="sldNum" sz="quarter" idx="4"/>
          </p:nvPr>
        </p:nvSpPr>
        <p:spPr/>
        <p:txBody>
          <a:bodyPr/>
          <a:lstStyle/>
          <a:p>
            <a:fld id="{38279DA2-4E85-2342-8C8A-FDE05BEB1D98}" type="slidenum">
              <a:rPr lang="en-US" smtClean="0"/>
              <a:pPr/>
              <a:t>30</a:t>
            </a:fld>
            <a:endParaRPr lang="en-US" dirty="0"/>
          </a:p>
        </p:txBody>
      </p:sp>
    </p:spTree>
    <p:extLst>
      <p:ext uri="{BB962C8B-B14F-4D97-AF65-F5344CB8AC3E}">
        <p14:creationId xmlns:p14="http://schemas.microsoft.com/office/powerpoint/2010/main" val="3017900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97E692E-5AF0-416C-B038-4FDB415D06DF}"/>
              </a:ext>
            </a:extLst>
          </p:cNvPr>
          <p:cNvSpPr>
            <a:spLocks noGrp="1"/>
          </p:cNvSpPr>
          <p:nvPr>
            <p:ph type="sldNum" sz="quarter" idx="4"/>
          </p:nvPr>
        </p:nvSpPr>
        <p:spPr/>
        <p:txBody>
          <a:bodyPr/>
          <a:lstStyle/>
          <a:p>
            <a:fld id="{38279DA2-4E85-2342-8C8A-FDE05BEB1D98}" type="slidenum">
              <a:rPr lang="en-US" smtClean="0"/>
              <a:pPr/>
              <a:t>31</a:t>
            </a:fld>
            <a:endParaRPr lang="en-US" dirty="0"/>
          </a:p>
        </p:txBody>
      </p:sp>
      <p:sp>
        <p:nvSpPr>
          <p:cNvPr id="18" name="Picture Placeholder 17">
            <a:extLst>
              <a:ext uri="{FF2B5EF4-FFF2-40B4-BE49-F238E27FC236}">
                <a16:creationId xmlns:a16="http://schemas.microsoft.com/office/drawing/2014/main" xmlns="" id="{14C918DD-8C53-48A4-826D-F70226E9002B}"/>
              </a:ext>
            </a:extLst>
          </p:cNvPr>
          <p:cNvSpPr>
            <a:spLocks noGrp="1"/>
          </p:cNvSpPr>
          <p:nvPr>
            <p:ph type="pic" sz="quarter" idx="10"/>
          </p:nvPr>
        </p:nvSpPr>
        <p:spPr>
          <a:solidFill>
            <a:schemeClr val="accent1"/>
          </a:solidFill>
        </p:spPr>
      </p:sp>
      <p:pic>
        <p:nvPicPr>
          <p:cNvPr id="20" name="Picture 19">
            <a:extLst>
              <a:ext uri="{FF2B5EF4-FFF2-40B4-BE49-F238E27FC236}">
                <a16:creationId xmlns:a16="http://schemas.microsoft.com/office/drawing/2014/main" xmlns="" id="{C2B15D36-6844-48B8-A341-2D0786E23545}"/>
              </a:ext>
            </a:extLst>
          </p:cNvPr>
          <p:cNvPicPr>
            <a:picLocks noChangeAspect="1"/>
          </p:cNvPicPr>
          <p:nvPr/>
        </p:nvPicPr>
        <p:blipFill rotWithShape="1">
          <a:blip r:embed="rId2"/>
          <a:srcRect t="3176" b="18902"/>
          <a:stretch/>
        </p:blipFill>
        <p:spPr>
          <a:xfrm>
            <a:off x="109202" y="512676"/>
            <a:ext cx="8784976" cy="5832648"/>
          </a:xfrm>
          <a:prstGeom prst="rect">
            <a:avLst/>
          </a:prstGeom>
        </p:spPr>
      </p:pic>
      <p:sp>
        <p:nvSpPr>
          <p:cNvPr id="7" name="TextBox 6">
            <a:extLst>
              <a:ext uri="{FF2B5EF4-FFF2-40B4-BE49-F238E27FC236}">
                <a16:creationId xmlns:a16="http://schemas.microsoft.com/office/drawing/2014/main" xmlns="" id="{D97DDF6D-EF22-4F2B-996D-E59C1A61612E}"/>
              </a:ext>
            </a:extLst>
          </p:cNvPr>
          <p:cNvSpPr txBox="1"/>
          <p:nvPr/>
        </p:nvSpPr>
        <p:spPr>
          <a:xfrm rot="20782060">
            <a:off x="1935833" y="1988314"/>
            <a:ext cx="4114269" cy="3785652"/>
          </a:xfrm>
          <a:prstGeom prst="rect">
            <a:avLst/>
          </a:prstGeom>
          <a:noFill/>
        </p:spPr>
        <p:txBody>
          <a:bodyPr wrap="square" rtlCol="0">
            <a:spAutoFit/>
          </a:bodyPr>
          <a:lstStyle/>
          <a:p>
            <a:pPr>
              <a:lnSpc>
                <a:spcPct val="200000"/>
              </a:lnSpc>
            </a:pPr>
            <a:r>
              <a:rPr lang="en-CA" sz="2000" b="1" dirty="0">
                <a:solidFill>
                  <a:schemeClr val="accent1"/>
                </a:solidFill>
                <a:latin typeface="Arial" panose="020B0604020202020204" pitchFamily="34" charset="0"/>
                <a:cs typeface="Arial" panose="020B0604020202020204" pitchFamily="34" charset="0"/>
              </a:rPr>
              <a:t>Project Risk Tools Checklist</a:t>
            </a:r>
          </a:p>
          <a:p>
            <a:pPr>
              <a:buClr>
                <a:srgbClr val="0B8266"/>
              </a:buClr>
            </a:pPr>
            <a:endPar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Journey  Management Plan</a:t>
            </a:r>
          </a:p>
          <a:p>
            <a:pPr>
              <a:buClr>
                <a:srgbClr val="0B8266"/>
              </a:buClr>
            </a:pPr>
            <a:endParaRPr lang="en-CA" sz="2000" dirty="0">
              <a:latin typeface="Arial" panose="020B0604020202020204" pitchFamily="34" charset="0"/>
              <a:cs typeface="Arial" panose="020B0604020202020204" pitchFamily="34" charset="0"/>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Work Method Statement</a:t>
            </a:r>
          </a:p>
          <a:p>
            <a:pPr>
              <a:buClr>
                <a:srgbClr val="0B8266"/>
              </a:buClr>
            </a:pPr>
            <a:endParaRPr lang="en-CA" sz="2000" b="1" dirty="0">
              <a:solidFill>
                <a:schemeClr val="accent2"/>
              </a:solidFill>
              <a:latin typeface="Arial" panose="020B0604020202020204" pitchFamily="34" charset="0"/>
              <a:cs typeface="Arial" panose="020B0604020202020204" pitchFamily="34" charset="0"/>
            </a:endParaRPr>
          </a:p>
          <a:p>
            <a:pPr marL="457200" indent="-457200">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a:t>
            </a:r>
            <a:r>
              <a:rPr lang="es-419" sz="2000" dirty="0">
                <a:latin typeface="Arial" panose="020B0604020202020204" pitchFamily="34" charset="0"/>
                <a:cs typeface="Arial" panose="020B0604020202020204" pitchFamily="34" charset="0"/>
                <a:sym typeface="Wingdings" panose="05000000000000000000" pitchFamily="2" charset="2"/>
              </a:rPr>
              <a:t>   </a:t>
            </a:r>
            <a:r>
              <a:rPr lang="en-CA" sz="2000" dirty="0">
                <a:latin typeface="Arial" panose="020B0604020202020204" pitchFamily="34" charset="0"/>
                <a:cs typeface="Arial" panose="020B0604020202020204" pitchFamily="34" charset="0"/>
              </a:rPr>
              <a:t>Job Safety &amp; Environment Analysis</a:t>
            </a:r>
          </a:p>
          <a:p>
            <a:pPr marL="457200" indent="-457200">
              <a:buClr>
                <a:srgbClr val="0B8266"/>
              </a:buClr>
            </a:pPr>
            <a:endParaRPr lang="en-US" sz="2000" dirty="0">
              <a:latin typeface="Arial" panose="020B0604020202020204" pitchFamily="34" charset="0"/>
              <a:cs typeface="Arial" panose="020B0604020202020204" pitchFamily="34" charset="0"/>
            </a:endParaRPr>
          </a:p>
          <a:p>
            <a:pPr marL="457200" indent="-457200">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a:t>
            </a:r>
            <a:r>
              <a:rPr lang="es-419" sz="2000" dirty="0">
                <a:latin typeface="Arial" panose="020B0604020202020204" pitchFamily="34" charset="0"/>
                <a:cs typeface="Arial" panose="020B0604020202020204" pitchFamily="34" charset="0"/>
                <a:sym typeface="Wingdings" panose="05000000000000000000" pitchFamily="2" charset="2"/>
              </a:rPr>
              <a:t>   </a:t>
            </a:r>
            <a:r>
              <a:rPr lang="en-CA" sz="2000" dirty="0">
                <a:latin typeface="Arial" panose="020B0604020202020204" pitchFamily="34" charset="0"/>
                <a:cs typeface="Arial" panose="020B0604020202020204" pitchFamily="34" charset="0"/>
              </a:rPr>
              <a:t>Take 5</a:t>
            </a:r>
          </a:p>
          <a:p>
            <a:pPr marL="457200" indent="-457200">
              <a:buClr>
                <a:srgbClr val="0B8266"/>
              </a:buClr>
            </a:pPr>
            <a:endParaRPr lang="en-CA" sz="20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0713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Method Statement</a:t>
            </a:r>
            <a:endParaRPr lang="en-AU" dirty="0"/>
          </a:p>
        </p:txBody>
      </p:sp>
      <p:sp>
        <p:nvSpPr>
          <p:cNvPr id="5" name="Slide Number Placeholder 4"/>
          <p:cNvSpPr>
            <a:spLocks noGrp="1"/>
          </p:cNvSpPr>
          <p:nvPr>
            <p:ph type="sldNum" sz="quarter" idx="4"/>
          </p:nvPr>
        </p:nvSpPr>
        <p:spPr/>
        <p:txBody>
          <a:bodyPr/>
          <a:lstStyle/>
          <a:p>
            <a:fld id="{1E42F5B4-DBEA-492C-87D8-0D6A08CAEE5F}" type="slidenum">
              <a:rPr lang="en-GB" smtClean="0"/>
              <a:pPr/>
              <a:t>32</a:t>
            </a:fld>
            <a:endParaRPr lang="en-GB" dirty="0"/>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4078072485"/>
              </p:ext>
            </p:extLst>
          </p:nvPr>
        </p:nvGraphicFramePr>
        <p:xfrm>
          <a:off x="457199" y="1738998"/>
          <a:ext cx="8245421" cy="2188160"/>
        </p:xfrm>
        <a:graphic>
          <a:graphicData uri="http://schemas.openxmlformats.org/drawingml/2006/table">
            <a:tbl>
              <a:tblPr firstRow="1" bandRow="1">
                <a:tableStyleId>{5C22544A-7EE6-4342-B048-85BDC9FD1C3A}</a:tableStyleId>
              </a:tblPr>
              <a:tblGrid>
                <a:gridCol w="2161524">
                  <a:extLst>
                    <a:ext uri="{9D8B030D-6E8A-4147-A177-3AD203B41FA5}">
                      <a16:colId xmlns:a16="http://schemas.microsoft.com/office/drawing/2014/main" xmlns="" val="20000"/>
                    </a:ext>
                  </a:extLst>
                </a:gridCol>
                <a:gridCol w="6083897">
                  <a:extLst>
                    <a:ext uri="{9D8B030D-6E8A-4147-A177-3AD203B41FA5}">
                      <a16:colId xmlns:a16="http://schemas.microsoft.com/office/drawing/2014/main" xmlns="" val="20001"/>
                    </a:ext>
                  </a:extLst>
                </a:gridCol>
              </a:tblGrid>
              <a:tr h="400340">
                <a:tc gridSpan="2">
                  <a:txBody>
                    <a:bodyPr/>
                    <a:lstStyle/>
                    <a:p>
                      <a:r>
                        <a:rPr lang="en-US" dirty="0">
                          <a:latin typeface="Arial" panose="020B0604020202020204" pitchFamily="34" charset="0"/>
                          <a:cs typeface="Arial" panose="020B0604020202020204" pitchFamily="34" charset="0"/>
                        </a:rPr>
                        <a:t>Work</a:t>
                      </a:r>
                      <a:r>
                        <a:rPr lang="en-US" baseline="0" dirty="0">
                          <a:latin typeface="Arial" panose="020B0604020202020204" pitchFamily="34" charset="0"/>
                          <a:cs typeface="Arial" panose="020B0604020202020204" pitchFamily="34" charset="0"/>
                        </a:rPr>
                        <a:t> Method Statement</a:t>
                      </a:r>
                      <a:endParaRPr lang="en-GB" dirty="0">
                        <a:latin typeface="Arial" panose="020B0604020202020204" pitchFamily="34" charset="0"/>
                        <a:cs typeface="Arial" panose="020B0604020202020204" pitchFamily="34" charset="0"/>
                      </a:endParaRPr>
                    </a:p>
                  </a:txBody>
                  <a:tcPr/>
                </a:tc>
                <a:tc hMerge="1">
                  <a:txBody>
                    <a:bodyPr/>
                    <a:lstStyle/>
                    <a:p>
                      <a:endParaRPr lang="en-GB" dirty="0"/>
                    </a:p>
                  </a:txBody>
                  <a:tcPr/>
                </a:tc>
                <a:extLst>
                  <a:ext uri="{0D108BD9-81ED-4DB2-BD59-A6C34878D82A}">
                    <a16:rowId xmlns:a16="http://schemas.microsoft.com/office/drawing/2014/main" xmlns="" val="10000"/>
                  </a:ext>
                </a:extLst>
              </a:tr>
              <a:tr h="987140">
                <a:tc>
                  <a:txBody>
                    <a:bodyPr/>
                    <a:lstStyle/>
                    <a:p>
                      <a:r>
                        <a:rPr lang="en-US" dirty="0">
                          <a:latin typeface="Arial" panose="020B0604020202020204" pitchFamily="34" charset="0"/>
                          <a:cs typeface="Arial" panose="020B0604020202020204" pitchFamily="34" charset="0"/>
                        </a:rPr>
                        <a:t>What</a:t>
                      </a:r>
                      <a:endParaRPr lang="en-GB" dirty="0">
                        <a:latin typeface="Arial" panose="020B0604020202020204" pitchFamily="34" charset="0"/>
                        <a:cs typeface="Arial" panose="020B0604020202020204" pitchFamily="34" charset="0"/>
                      </a:endParaRPr>
                    </a:p>
                  </a:txBody>
                  <a:tcPr/>
                </a:tc>
                <a:tc>
                  <a:txBody>
                    <a:bodyPr/>
                    <a:lstStyle/>
                    <a:p>
                      <a:r>
                        <a:rPr lang="en-AU" dirty="0">
                          <a:latin typeface="Arial" panose="020B0604020202020204" pitchFamily="34" charset="0"/>
                          <a:cs typeface="Arial" panose="020B0604020202020204" pitchFamily="34" charset="0"/>
                        </a:rPr>
                        <a:t>Documented assessment of hazards associated with each step of a task including mitigating controls to be put in place</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400340">
                <a:tc>
                  <a:txBody>
                    <a:bodyPr/>
                    <a:lstStyle/>
                    <a:p>
                      <a:r>
                        <a:rPr lang="en-US" dirty="0">
                          <a:latin typeface="Arial" panose="020B0604020202020204" pitchFamily="34" charset="0"/>
                          <a:cs typeface="Arial" panose="020B0604020202020204" pitchFamily="34" charset="0"/>
                        </a:rPr>
                        <a:t>When</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Prior to</a:t>
                      </a:r>
                      <a:r>
                        <a:rPr lang="en-US" baseline="0" dirty="0">
                          <a:latin typeface="Arial" panose="020B0604020202020204" pitchFamily="34" charset="0"/>
                          <a:cs typeface="Arial" panose="020B0604020202020204" pitchFamily="34" charset="0"/>
                        </a:rPr>
                        <a:t> a task commencing </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400340">
                <a:tc>
                  <a:txBody>
                    <a:bodyPr/>
                    <a:lstStyle/>
                    <a:p>
                      <a:r>
                        <a:rPr lang="en-US" dirty="0">
                          <a:latin typeface="Arial" panose="020B0604020202020204" pitchFamily="34" charset="0"/>
                          <a:cs typeface="Arial" panose="020B0604020202020204" pitchFamily="34" charset="0"/>
                        </a:rPr>
                        <a:t>Who</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Task</a:t>
                      </a:r>
                      <a:r>
                        <a:rPr lang="en-US" baseline="0" dirty="0">
                          <a:latin typeface="Arial" panose="020B0604020202020204" pitchFamily="34" charset="0"/>
                          <a:cs typeface="Arial" panose="020B0604020202020204" pitchFamily="34" charset="0"/>
                        </a:rPr>
                        <a:t> owner and personnel undertaking the task</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598125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457200" y="1052736"/>
            <a:ext cx="8229600" cy="5195664"/>
          </a:xfrm>
        </p:spPr>
        <p:txBody>
          <a:bodyPr>
            <a:noAutofit/>
          </a:bodyPr>
          <a:lstStyle/>
          <a:p>
            <a:pPr>
              <a:lnSpc>
                <a:spcPct val="110000"/>
              </a:lnSpc>
              <a:spcBef>
                <a:spcPts val="0"/>
              </a:spcBef>
            </a:pPr>
            <a:r>
              <a:rPr lang="en-US" sz="2800" kern="0" dirty="0">
                <a:latin typeface="Arial" panose="020B0604020202020204" pitchFamily="34" charset="0"/>
                <a:cs typeface="Arial" panose="020B0604020202020204" pitchFamily="34" charset="0"/>
              </a:rPr>
              <a:t>A WMS assists you with planning and also with monitoring the risks related to the tasks.</a:t>
            </a:r>
          </a:p>
          <a:p>
            <a:pPr>
              <a:lnSpc>
                <a:spcPct val="110000"/>
              </a:lnSpc>
              <a:spcBef>
                <a:spcPts val="0"/>
              </a:spcBef>
            </a:pPr>
            <a:endParaRPr lang="en-US" sz="2000" kern="0" dirty="0">
              <a:latin typeface="Arial" panose="020B0604020202020204" pitchFamily="34" charset="0"/>
              <a:cs typeface="Arial" panose="020B0604020202020204" pitchFamily="34" charset="0"/>
            </a:endParaRPr>
          </a:p>
          <a:p>
            <a:pPr>
              <a:lnSpc>
                <a:spcPct val="110000"/>
              </a:lnSpc>
              <a:spcBef>
                <a:spcPts val="0"/>
              </a:spcBef>
            </a:pPr>
            <a:r>
              <a:rPr lang="en-US" sz="2000" b="1" kern="0" dirty="0">
                <a:solidFill>
                  <a:schemeClr val="accent2"/>
                </a:solidFill>
                <a:latin typeface="Arial" panose="020B0604020202020204" pitchFamily="34" charset="0"/>
                <a:cs typeface="Arial" panose="020B0604020202020204" pitchFamily="34" charset="0"/>
              </a:rPr>
              <a:t>A WMS Contains Information On:</a:t>
            </a:r>
          </a:p>
          <a:p>
            <a:pPr marL="233363" indent="-233363">
              <a:lnSpc>
                <a:spcPct val="110000"/>
              </a:lnSpc>
              <a:spcBef>
                <a:spcPts val="0"/>
              </a:spcBef>
              <a:buClr>
                <a:schemeClr val="accent2"/>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Main steps involved in the task in sequential order</a:t>
            </a:r>
          </a:p>
          <a:p>
            <a:pPr marL="233363" indent="-233363">
              <a:lnSpc>
                <a:spcPct val="110000"/>
              </a:lnSpc>
              <a:spcBef>
                <a:spcPts val="0"/>
              </a:spcBef>
              <a:buClr>
                <a:schemeClr val="accent2"/>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A list of hazards associated with work</a:t>
            </a:r>
          </a:p>
          <a:p>
            <a:pPr marL="233363" indent="-233363">
              <a:lnSpc>
                <a:spcPct val="110000"/>
              </a:lnSpc>
              <a:spcBef>
                <a:spcPts val="0"/>
              </a:spcBef>
              <a:buClr>
                <a:schemeClr val="accent2"/>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Risk controls to manage these hazards</a:t>
            </a:r>
          </a:p>
          <a:p>
            <a:pPr marL="233363" indent="-233363">
              <a:lnSpc>
                <a:spcPct val="110000"/>
              </a:lnSpc>
              <a:spcBef>
                <a:spcPts val="0"/>
              </a:spcBef>
              <a:buClr>
                <a:schemeClr val="accent2"/>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How the controls will be implemented</a:t>
            </a:r>
          </a:p>
          <a:p>
            <a:pPr>
              <a:lnSpc>
                <a:spcPct val="110000"/>
              </a:lnSpc>
              <a:spcBef>
                <a:spcPts val="0"/>
              </a:spcBef>
            </a:pPr>
            <a:endParaRPr lang="en-US" sz="2000" kern="0" dirty="0">
              <a:solidFill>
                <a:srgbClr val="1C2630"/>
              </a:solidFill>
              <a:latin typeface="Arial" panose="020B0604020202020204" pitchFamily="34" charset="0"/>
              <a:cs typeface="Arial" panose="020B0604020202020204" pitchFamily="34" charset="0"/>
            </a:endParaRPr>
          </a:p>
          <a:p>
            <a:pPr>
              <a:lnSpc>
                <a:spcPct val="110000"/>
              </a:lnSpc>
              <a:spcBef>
                <a:spcPts val="0"/>
              </a:spcBef>
            </a:pPr>
            <a:r>
              <a:rPr lang="en-US" sz="2000" b="1" kern="0" dirty="0">
                <a:solidFill>
                  <a:schemeClr val="accent3"/>
                </a:solidFill>
                <a:latin typeface="Arial" panose="020B0604020202020204" pitchFamily="34" charset="0"/>
                <a:cs typeface="Arial" panose="020B0604020202020204" pitchFamily="34" charset="0"/>
              </a:rPr>
              <a:t>A WMS Is Required For:</a:t>
            </a:r>
          </a:p>
          <a:p>
            <a:pPr marL="233363" indent="-233363">
              <a:lnSpc>
                <a:spcPct val="110000"/>
              </a:lnSpc>
              <a:spcBef>
                <a:spcPts val="0"/>
              </a:spcBef>
              <a:buClr>
                <a:schemeClr val="accent3"/>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High risk activities </a:t>
            </a:r>
          </a:p>
          <a:p>
            <a:pPr marL="233363" indent="-233363">
              <a:lnSpc>
                <a:spcPct val="110000"/>
              </a:lnSpc>
              <a:spcBef>
                <a:spcPts val="0"/>
              </a:spcBef>
              <a:buClr>
                <a:schemeClr val="accent3"/>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Activities not included in the project HSSE Plan</a:t>
            </a:r>
          </a:p>
          <a:p>
            <a:pPr marL="233363" indent="-233363">
              <a:lnSpc>
                <a:spcPct val="110000"/>
              </a:lnSpc>
              <a:spcBef>
                <a:spcPts val="0"/>
              </a:spcBef>
              <a:buClr>
                <a:schemeClr val="accent3"/>
              </a:buClr>
              <a:buFont typeface="Arial" panose="020B0604020202020204" pitchFamily="34" charset="0"/>
              <a:buChar char="•"/>
            </a:pPr>
            <a:r>
              <a:rPr lang="en-US" sz="2000" kern="0" dirty="0">
                <a:solidFill>
                  <a:srgbClr val="1C2630"/>
                </a:solidFill>
                <a:latin typeface="Arial" panose="020B0604020202020204" pitchFamily="34" charset="0"/>
                <a:cs typeface="Arial" panose="020B0604020202020204" pitchFamily="34" charset="0"/>
              </a:rPr>
              <a:t>Other activities specified by the Client or Prime Contractor</a:t>
            </a:r>
          </a:p>
        </p:txBody>
      </p:sp>
      <p:sp>
        <p:nvSpPr>
          <p:cNvPr id="3" name="Title 2"/>
          <p:cNvSpPr>
            <a:spLocks noGrp="1"/>
          </p:cNvSpPr>
          <p:nvPr>
            <p:ph type="title"/>
          </p:nvPr>
        </p:nvSpPr>
        <p:spPr/>
        <p:txBody>
          <a:bodyPr/>
          <a:lstStyle/>
          <a:p>
            <a:r>
              <a:rPr lang="en-US" dirty="0"/>
              <a:t>Work Method Statement</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33</a:t>
            </a:fld>
            <a:endParaRPr lang="en-US" dirty="0"/>
          </a:p>
        </p:txBody>
      </p:sp>
    </p:spTree>
    <p:extLst>
      <p:ext uri="{BB962C8B-B14F-4D97-AF65-F5344CB8AC3E}">
        <p14:creationId xmlns:p14="http://schemas.microsoft.com/office/powerpoint/2010/main" val="376471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 calcmode="lin" valueType="num">
                                      <p:cBhvr additive="base">
                                        <p:cTn id="29" dur="500" fill="hold"/>
                                        <p:tgtEl>
                                          <p:spTgt spid="2">
                                            <p:txEl>
                                              <p:pRg st="8" end="8"/>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
                                            <p:txEl>
                                              <p:pRg st="8" end="8"/>
                                            </p:txEl>
                                          </p:spTgt>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 calcmode="lin" valueType="num">
                                      <p:cBhvr additive="base">
                                        <p:cTn id="33" dur="500" fill="hold"/>
                                        <p:tgtEl>
                                          <p:spTgt spid="2">
                                            <p:txEl>
                                              <p:pRg st="9" end="9"/>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 calcmode="lin" valueType="num">
                                      <p:cBhvr additive="base">
                                        <p:cTn id="41" dur="500" fill="hold"/>
                                        <p:tgtEl>
                                          <p:spTgt spid="2">
                                            <p:txEl>
                                              <p:pRg st="11" end="11"/>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589B0FE-5663-49BD-93A2-9E09F8DF1DE8}"/>
              </a:ext>
            </a:extLst>
          </p:cNvPr>
          <p:cNvPicPr>
            <a:picLocks noChangeAspect="1"/>
          </p:cNvPicPr>
          <p:nvPr/>
        </p:nvPicPr>
        <p:blipFill>
          <a:blip r:embed="rId3"/>
          <a:stretch>
            <a:fillRect/>
          </a:stretch>
        </p:blipFill>
        <p:spPr>
          <a:xfrm>
            <a:off x="-3586" y="0"/>
            <a:ext cx="9144000" cy="6089904"/>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769539"/>
            <a:ext cx="5063751" cy="6167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84" y="4077072"/>
            <a:ext cx="1547395" cy="72008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03" y="4829654"/>
            <a:ext cx="1552076" cy="936104"/>
          </a:xfrm>
          <a:prstGeom prst="rect">
            <a:avLst/>
          </a:prstGeom>
        </p:spPr>
      </p:pic>
    </p:spTree>
    <p:extLst>
      <p:ext uri="{BB962C8B-B14F-4D97-AF65-F5344CB8AC3E}">
        <p14:creationId xmlns:p14="http://schemas.microsoft.com/office/powerpoint/2010/main" val="432528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7560" t="10520" r="17560" b="13966"/>
          <a:stretch/>
        </p:blipFill>
        <p:spPr>
          <a:xfrm>
            <a:off x="-15974" y="0"/>
            <a:ext cx="9144000" cy="61653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47" y="692696"/>
            <a:ext cx="1135577" cy="95235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75" y="3555797"/>
            <a:ext cx="1319015" cy="822053"/>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85" y="1645051"/>
            <a:ext cx="1418034" cy="112779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73" y="2947374"/>
            <a:ext cx="1347614" cy="822053"/>
          </a:xfrm>
          <a:prstGeom prst="rect">
            <a:avLst/>
          </a:prstGeom>
        </p:spPr>
      </p:pic>
    </p:spTree>
    <p:extLst>
      <p:ext uri="{BB962C8B-B14F-4D97-AF65-F5344CB8AC3E}">
        <p14:creationId xmlns:p14="http://schemas.microsoft.com/office/powerpoint/2010/main" val="256487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4"/>
          <a:srcRect l="2534" r="1984"/>
          <a:stretch/>
        </p:blipFill>
        <p:spPr>
          <a:xfrm>
            <a:off x="152374" y="158189"/>
            <a:ext cx="8734088" cy="1110571"/>
          </a:xfrm>
          <a:prstGeom prst="rect">
            <a:avLst/>
          </a:prstGeom>
        </p:spPr>
      </p:pic>
      <p:grpSp>
        <p:nvGrpSpPr>
          <p:cNvPr id="11" name="Group 10">
            <a:extLst>
              <a:ext uri="{FF2B5EF4-FFF2-40B4-BE49-F238E27FC236}">
                <a16:creationId xmlns:a16="http://schemas.microsoft.com/office/drawing/2014/main" xmlns="" id="{2FFF45CA-3B83-4532-89A2-FD1357EE4BF3}"/>
              </a:ext>
            </a:extLst>
          </p:cNvPr>
          <p:cNvGrpSpPr/>
          <p:nvPr/>
        </p:nvGrpSpPr>
        <p:grpSpPr>
          <a:xfrm>
            <a:off x="101487" y="152044"/>
            <a:ext cx="9068815" cy="5941252"/>
            <a:chOff x="101487" y="152044"/>
            <a:chExt cx="9068815" cy="5788753"/>
          </a:xfrm>
        </p:grpSpPr>
        <p:pic>
          <p:nvPicPr>
            <p:cNvPr id="6" name="Picture 5"/>
            <p:cNvPicPr>
              <a:picLocks noChangeAspect="1"/>
            </p:cNvPicPr>
            <p:nvPr/>
          </p:nvPicPr>
          <p:blipFill rotWithShape="1">
            <a:blip r:embed="rId5"/>
            <a:srcRect l="2975" t="14101" r="2052" b="19778"/>
            <a:stretch/>
          </p:blipFill>
          <p:spPr>
            <a:xfrm>
              <a:off x="101487" y="1268760"/>
              <a:ext cx="8856984" cy="4672037"/>
            </a:xfrm>
            <a:prstGeom prst="rect">
              <a:avLst/>
            </a:prstGeom>
          </p:spPr>
        </p:pic>
        <p:pic>
          <p:nvPicPr>
            <p:cNvPr id="10" name="Content Placeholder 6">
              <a:extLst>
                <a:ext uri="{FF2B5EF4-FFF2-40B4-BE49-F238E27FC236}">
                  <a16:creationId xmlns:a16="http://schemas.microsoft.com/office/drawing/2014/main" xmlns="" id="{7EAB40E8-28B1-4ED0-AEBA-40E0EBE3032A}"/>
                </a:ext>
              </a:extLst>
            </p:cNvPr>
            <p:cNvPicPr>
              <a:picLocks noChangeAspect="1"/>
            </p:cNvPicPr>
            <p:nvPr/>
          </p:nvPicPr>
          <p:blipFill rotWithShape="1">
            <a:blip r:embed="rId4"/>
            <a:srcRect l="2534" r="1984"/>
            <a:stretch/>
          </p:blipFill>
          <p:spPr>
            <a:xfrm>
              <a:off x="152374" y="152044"/>
              <a:ext cx="8734088" cy="111057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4731" y="707330"/>
              <a:ext cx="1765571" cy="822053"/>
            </a:xfrm>
            <a:prstGeom prst="rect">
              <a:avLst/>
            </a:prstGeom>
          </p:spPr>
        </p:pic>
      </p:grpSp>
    </p:spTree>
    <p:custDataLst>
      <p:tags r:id="rId1"/>
    </p:custDataLst>
    <p:extLst>
      <p:ext uri="{BB962C8B-B14F-4D97-AF65-F5344CB8AC3E}">
        <p14:creationId xmlns:p14="http://schemas.microsoft.com/office/powerpoint/2010/main" val="250007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4090" t="10521" r="14564" b="10396"/>
          <a:stretch/>
        </p:blipFill>
        <p:spPr>
          <a:xfrm>
            <a:off x="0" y="0"/>
            <a:ext cx="9144000" cy="6091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31" y="116632"/>
            <a:ext cx="1765571" cy="82205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2204864"/>
            <a:ext cx="2232248" cy="64807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63688" y="3477518"/>
            <a:ext cx="1765571" cy="822053"/>
          </a:xfrm>
          <a:prstGeom prst="rect">
            <a:avLst/>
          </a:prstGeom>
        </p:spPr>
      </p:pic>
    </p:spTree>
    <p:extLst>
      <p:ext uri="{BB962C8B-B14F-4D97-AF65-F5344CB8AC3E}">
        <p14:creationId xmlns:p14="http://schemas.microsoft.com/office/powerpoint/2010/main" val="124813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5C89BCF4-B6BD-43D7-9EDC-5F85B355C416}"/>
              </a:ext>
            </a:extLst>
          </p:cNvPr>
          <p:cNvSpPr>
            <a:spLocks noGrp="1"/>
          </p:cNvSpPr>
          <p:nvPr>
            <p:ph type="body" sz="quarter" idx="13"/>
          </p:nvPr>
        </p:nvSpPr>
        <p:spPr>
          <a:xfrm>
            <a:off x="457200" y="1484784"/>
            <a:ext cx="8229600" cy="3928801"/>
          </a:xfrm>
        </p:spPr>
        <p:txBody>
          <a:bodyPr/>
          <a:lstStyle/>
          <a:p>
            <a:r>
              <a:rPr lang="en-US" dirty="0"/>
              <a:t>WORK METHOD STATEMENT EXERCISE</a:t>
            </a:r>
            <a:endParaRPr lang="en-CA" dirty="0"/>
          </a:p>
        </p:txBody>
      </p:sp>
      <p:sp>
        <p:nvSpPr>
          <p:cNvPr id="5" name="Slide Number Placeholder 4">
            <a:extLst>
              <a:ext uri="{FF2B5EF4-FFF2-40B4-BE49-F238E27FC236}">
                <a16:creationId xmlns:a16="http://schemas.microsoft.com/office/drawing/2014/main" xmlns="" id="{09FC1639-9126-41F8-9F8C-D22435EC72DD}"/>
              </a:ext>
            </a:extLst>
          </p:cNvPr>
          <p:cNvSpPr>
            <a:spLocks noGrp="1"/>
          </p:cNvSpPr>
          <p:nvPr>
            <p:ph type="sldNum" sz="quarter" idx="4"/>
          </p:nvPr>
        </p:nvSpPr>
        <p:spPr/>
        <p:txBody>
          <a:bodyPr/>
          <a:lstStyle/>
          <a:p>
            <a:fld id="{38279DA2-4E85-2342-8C8A-FDE05BEB1D98}" type="slidenum">
              <a:rPr lang="en-US" smtClean="0"/>
              <a:pPr/>
              <a:t>38</a:t>
            </a:fld>
            <a:endParaRPr lang="en-US" dirty="0"/>
          </a:p>
        </p:txBody>
      </p:sp>
    </p:spTree>
    <p:extLst>
      <p:ext uri="{BB962C8B-B14F-4D97-AF65-F5344CB8AC3E}">
        <p14:creationId xmlns:p14="http://schemas.microsoft.com/office/powerpoint/2010/main" val="3431975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4114876E-9909-4F23-8955-8E4A909492BA}"/>
              </a:ext>
            </a:extLst>
          </p:cNvPr>
          <p:cNvSpPr>
            <a:spLocks noGrp="1"/>
          </p:cNvSpPr>
          <p:nvPr>
            <p:ph type="body" sz="half" idx="10"/>
          </p:nvPr>
        </p:nvSpPr>
        <p:spPr/>
        <p:txBody>
          <a:bodyPr/>
          <a:lstStyle/>
          <a:p>
            <a:endParaRPr lang="en-CA" dirty="0"/>
          </a:p>
        </p:txBody>
      </p:sp>
      <p:sp>
        <p:nvSpPr>
          <p:cNvPr id="2" name="Title 1"/>
          <p:cNvSpPr>
            <a:spLocks noGrp="1"/>
          </p:cNvSpPr>
          <p:nvPr>
            <p:ph type="title"/>
          </p:nvPr>
        </p:nvSpPr>
        <p:spPr/>
        <p:txBody>
          <a:bodyPr>
            <a:noAutofit/>
          </a:bodyPr>
          <a:lstStyle/>
          <a:p>
            <a:r>
              <a:rPr lang="en-US" sz="2400" dirty="0"/>
              <a:t>Work Method Statement Exercise</a:t>
            </a:r>
            <a:endParaRPr lang="en-CA" sz="2400" dirty="0"/>
          </a:p>
        </p:txBody>
      </p:sp>
      <p:sp>
        <p:nvSpPr>
          <p:cNvPr id="6" name="Rectangle 5"/>
          <p:cNvSpPr/>
          <p:nvPr/>
        </p:nvSpPr>
        <p:spPr>
          <a:xfrm>
            <a:off x="228600" y="1066800"/>
            <a:ext cx="8610600" cy="510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rial" panose="020B0604020202020204" pitchFamily="34" charset="0"/>
              <a:cs typeface="Arial" panose="020B0604020202020204" pitchFamily="34" charset="0"/>
            </a:endParaRPr>
          </a:p>
        </p:txBody>
      </p:sp>
      <p:sp>
        <p:nvSpPr>
          <p:cNvPr id="3" name="Content Placeholder 5"/>
          <p:cNvSpPr txBox="1">
            <a:spLocks/>
          </p:cNvSpPr>
          <p:nvPr/>
        </p:nvSpPr>
        <p:spPr>
          <a:xfrm>
            <a:off x="495300" y="855785"/>
            <a:ext cx="8191500" cy="844751"/>
          </a:xfrm>
          <a:prstGeom prst="rect">
            <a:avLst/>
          </a:prstGeom>
        </p:spPr>
        <p:txBody>
          <a:bodyPr vert="horz" lIns="91440" tIns="45720" rIns="91440" bIns="45720" rtlCol="0">
            <a:normAutofit/>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None/>
            </a:pPr>
            <a:r>
              <a:rPr lang="en-US" sz="2400" kern="0" dirty="0">
                <a:solidFill>
                  <a:schemeClr val="tx1"/>
                </a:solidFill>
                <a:latin typeface="Arial" panose="020B0604020202020204" pitchFamily="34" charset="0"/>
                <a:cs typeface="Arial" panose="020B0604020202020204" pitchFamily="34" charset="0"/>
              </a:rPr>
              <a:t>Drag the following items to the appropriate column in the WMS for Test Pit Excavation and Sampling:</a:t>
            </a:r>
            <a:endParaRPr lang="en-US" sz="2400" kern="0" dirty="0">
              <a:solidFill>
                <a:srgbClr val="1C2630"/>
              </a:solidFill>
              <a:latin typeface="Arial" panose="020B0604020202020204" pitchFamily="34" charset="0"/>
              <a:cs typeface="Arial" panose="020B0604020202020204" pitchFamily="34" charset="0"/>
            </a:endParaRPr>
          </a:p>
          <a:p>
            <a:pPr marL="233363" indent="-233363">
              <a:lnSpc>
                <a:spcPct val="90000"/>
              </a:lnSpc>
              <a:buFont typeface="Arial" panose="020B0604020202020204" pitchFamily="34" charset="0"/>
              <a:buChar char="•"/>
            </a:pPr>
            <a:endParaRPr lang="en-US" sz="2000" kern="0" dirty="0">
              <a:solidFill>
                <a:srgbClr val="1C2630"/>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xmlns="" id="{4F6CC7E4-D063-4FF6-AB69-D55D2EDC1D84}"/>
              </a:ext>
            </a:extLst>
          </p:cNvPr>
          <p:cNvGraphicFramePr>
            <a:graphicFrameLocks noGrp="1"/>
          </p:cNvGraphicFramePr>
          <p:nvPr>
            <p:extLst>
              <p:ext uri="{D42A27DB-BD31-4B8C-83A1-F6EECF244321}">
                <p14:modId xmlns:p14="http://schemas.microsoft.com/office/powerpoint/2010/main" val="2650545789"/>
              </p:ext>
            </p:extLst>
          </p:nvPr>
        </p:nvGraphicFramePr>
        <p:xfrm>
          <a:off x="395536" y="1700536"/>
          <a:ext cx="8866889" cy="4471663"/>
        </p:xfrm>
        <a:graphic>
          <a:graphicData uri="http://schemas.openxmlformats.org/drawingml/2006/table">
            <a:tbl>
              <a:tblPr firstRow="1" bandRow="1">
                <a:tableStyleId>{5C22544A-7EE6-4342-B048-85BDC9FD1C3A}</a:tableStyleId>
              </a:tblPr>
              <a:tblGrid>
                <a:gridCol w="2472373">
                  <a:extLst>
                    <a:ext uri="{9D8B030D-6E8A-4147-A177-3AD203B41FA5}">
                      <a16:colId xmlns:a16="http://schemas.microsoft.com/office/drawing/2014/main" xmlns="" val="2884587008"/>
                    </a:ext>
                  </a:extLst>
                </a:gridCol>
                <a:gridCol w="2285694">
                  <a:extLst>
                    <a:ext uri="{9D8B030D-6E8A-4147-A177-3AD203B41FA5}">
                      <a16:colId xmlns:a16="http://schemas.microsoft.com/office/drawing/2014/main" xmlns="" val="3598993231"/>
                    </a:ext>
                  </a:extLst>
                </a:gridCol>
                <a:gridCol w="4108822">
                  <a:extLst>
                    <a:ext uri="{9D8B030D-6E8A-4147-A177-3AD203B41FA5}">
                      <a16:colId xmlns:a16="http://schemas.microsoft.com/office/drawing/2014/main" xmlns="" val="1945727674"/>
                    </a:ext>
                  </a:extLst>
                </a:gridCol>
              </a:tblGrid>
              <a:tr h="296555">
                <a:tc>
                  <a:txBody>
                    <a:bodyPr/>
                    <a:lstStyle/>
                    <a:p>
                      <a:pPr algn="ctr"/>
                      <a:r>
                        <a:rPr lang="en-US" sz="1200" dirty="0">
                          <a:latin typeface="Arial" panose="020B0604020202020204" pitchFamily="34" charset="0"/>
                          <a:cs typeface="Arial" panose="020B0604020202020204" pitchFamily="34" charset="0"/>
                        </a:rPr>
                        <a:t>TASK</a:t>
                      </a:r>
                      <a:r>
                        <a:rPr lang="en-US" sz="1200" baseline="0" dirty="0">
                          <a:latin typeface="Arial" panose="020B0604020202020204" pitchFamily="34" charset="0"/>
                          <a:cs typeface="Arial" panose="020B0604020202020204" pitchFamily="34" charset="0"/>
                        </a:rPr>
                        <a:t> STEPS</a:t>
                      </a:r>
                      <a:endParaRPr lang="en-CA" sz="1200" dirty="0">
                        <a:latin typeface="Arial" panose="020B0604020202020204" pitchFamily="34" charset="0"/>
                        <a:cs typeface="Arial" panose="020B0604020202020204" pitchFamily="34" charset="0"/>
                      </a:endParaRPr>
                    </a:p>
                  </a:txBody>
                  <a:tcPr anchor="ctr"/>
                </a:tc>
                <a:tc>
                  <a:txBody>
                    <a:bodyPr/>
                    <a:lstStyle/>
                    <a:p>
                      <a:pPr algn="ctr"/>
                      <a:r>
                        <a:rPr lang="en-CA" sz="1200" dirty="0">
                          <a:latin typeface="Arial" panose="020B0604020202020204" pitchFamily="34" charset="0"/>
                          <a:cs typeface="Arial" panose="020B0604020202020204" pitchFamily="34" charset="0"/>
                        </a:rPr>
                        <a:t>HAZARDS</a:t>
                      </a:r>
                    </a:p>
                  </a:txBody>
                  <a:tcPr anchor="ctr"/>
                </a:tc>
                <a:tc>
                  <a:txBody>
                    <a:bodyPr/>
                    <a:lstStyle/>
                    <a:p>
                      <a:pPr algn="ctr"/>
                      <a:r>
                        <a:rPr lang="en-CA" sz="1200" dirty="0">
                          <a:latin typeface="Arial" panose="020B0604020202020204" pitchFamily="34" charset="0"/>
                          <a:cs typeface="Arial" panose="020B0604020202020204" pitchFamily="34" charset="0"/>
                        </a:rPr>
                        <a:t>CONTROLS</a:t>
                      </a:r>
                    </a:p>
                  </a:txBody>
                  <a:tcPr anchor="ctr"/>
                </a:tc>
                <a:extLst>
                  <a:ext uri="{0D108BD9-81ED-4DB2-BD59-A6C34878D82A}">
                    <a16:rowId xmlns:a16="http://schemas.microsoft.com/office/drawing/2014/main" xmlns="" val="3544067128"/>
                  </a:ext>
                </a:extLst>
              </a:tr>
              <a:tr h="1162083">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1" lang="en-AU" sz="12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indent="0">
                        <a:buFont typeface="Wingdings" panose="05000000000000000000" pitchFamily="2" charset="2"/>
                        <a:buNone/>
                      </a:pPr>
                      <a:endParaRPr lang="en-CA" sz="1200" dirty="0">
                        <a:latin typeface="Arial" panose="020B0604020202020204" pitchFamily="34" charset="0"/>
                        <a:cs typeface="Arial" panose="020B060402020202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CA" sz="120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3885947425"/>
                  </a:ext>
                </a:extLst>
              </a:tr>
              <a:tr h="1334459">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1" lang="en-AU" sz="1200" kern="1200" dirty="0">
                          <a:solidFill>
                            <a:schemeClr val="tx1"/>
                          </a:solidFill>
                          <a:effectLst/>
                          <a:latin typeface="Arial" panose="020B0604020202020204" pitchFamily="34" charset="0"/>
                          <a:ea typeface="+mn-ea"/>
                          <a:cs typeface="Arial" panose="020B0604020202020204" pitchFamily="34" charset="0"/>
                        </a:rPr>
                        <a:t> </a:t>
                      </a:r>
                    </a:p>
                  </a:txBody>
                  <a:tcPr marL="68580" marR="68580" marT="0" marB="0"/>
                </a:tc>
                <a:tc>
                  <a:txBody>
                    <a:bodyPr/>
                    <a:lstStyle/>
                    <a:p>
                      <a:pPr marL="0" marR="0" lvl="0" indent="0" algn="l" defTabSz="914400" rtl="0" eaLnBrk="1" fontAlgn="auto" latinLnBrk="0" hangingPunct="1">
                        <a:lnSpc>
                          <a:spcPct val="100000"/>
                        </a:lnSpc>
                        <a:spcBef>
                          <a:spcPts val="0"/>
                        </a:spcBef>
                        <a:spcAft>
                          <a:spcPts val="400"/>
                        </a:spcAft>
                        <a:buClrTx/>
                        <a:buSzTx/>
                        <a:buFont typeface="Wingdings" panose="05000000000000000000" pitchFamily="2" charset="2"/>
                        <a:buNone/>
                        <a:tabLst/>
                        <a:defRPr/>
                      </a:pPr>
                      <a:endParaRPr lang="en-CA" sz="12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indent="0">
                        <a:buFont typeface="Wingdings" panose="05000000000000000000" pitchFamily="2" charset="2"/>
                        <a:buNone/>
                      </a:pPr>
                      <a:endParaRPr lang="en-CA" sz="120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72325865"/>
                  </a:ext>
                </a:extLst>
              </a:tr>
              <a:tr h="1678566">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1" lang="en-AU" sz="12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indent="0">
                        <a:spcAft>
                          <a:spcPts val="400"/>
                        </a:spcAft>
                        <a:buFont typeface="Wingdings" panose="05000000000000000000" pitchFamily="2" charset="2"/>
                        <a:buNone/>
                      </a:pP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indent="0">
                        <a:buFont typeface="Wingdings" panose="05000000000000000000" pitchFamily="2" charset="2"/>
                        <a:buNone/>
                      </a:pPr>
                      <a:endParaRPr lang="en-CA"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768947634"/>
                  </a:ext>
                </a:extLst>
              </a:tr>
            </a:tbl>
          </a:graphicData>
        </a:graphic>
      </p:graphicFrame>
      <p:pic>
        <p:nvPicPr>
          <p:cNvPr id="4" name="Picture 3">
            <a:extLst>
              <a:ext uri="{FF2B5EF4-FFF2-40B4-BE49-F238E27FC236}">
                <a16:creationId xmlns:a16="http://schemas.microsoft.com/office/drawing/2014/main" xmlns="" id="{6F901F43-C5DE-4690-B4A9-259FB48B96F3}"/>
              </a:ext>
            </a:extLst>
          </p:cNvPr>
          <p:cNvPicPr>
            <a:picLocks noChangeAspect="1"/>
          </p:cNvPicPr>
          <p:nvPr/>
        </p:nvPicPr>
        <p:blipFill>
          <a:blip r:embed="rId3"/>
          <a:stretch>
            <a:fillRect/>
          </a:stretch>
        </p:blipFill>
        <p:spPr>
          <a:xfrm>
            <a:off x="3079276" y="2457472"/>
            <a:ext cx="1749704" cy="938865"/>
          </a:xfrm>
          <a:prstGeom prst="rect">
            <a:avLst/>
          </a:prstGeom>
        </p:spPr>
      </p:pic>
      <p:pic>
        <p:nvPicPr>
          <p:cNvPr id="7" name="Picture 6">
            <a:extLst>
              <a:ext uri="{FF2B5EF4-FFF2-40B4-BE49-F238E27FC236}">
                <a16:creationId xmlns:a16="http://schemas.microsoft.com/office/drawing/2014/main" xmlns="" id="{85343723-F9D6-4C26-AE20-12841A49D11A}"/>
              </a:ext>
            </a:extLst>
          </p:cNvPr>
          <p:cNvPicPr>
            <a:picLocks noChangeAspect="1"/>
          </p:cNvPicPr>
          <p:nvPr/>
        </p:nvPicPr>
        <p:blipFill>
          <a:blip r:embed="rId4"/>
          <a:stretch>
            <a:fillRect/>
          </a:stretch>
        </p:blipFill>
        <p:spPr>
          <a:xfrm>
            <a:off x="3954128" y="4633691"/>
            <a:ext cx="3965028" cy="877900"/>
          </a:xfrm>
          <a:prstGeom prst="rect">
            <a:avLst/>
          </a:prstGeom>
        </p:spPr>
      </p:pic>
      <p:pic>
        <p:nvPicPr>
          <p:cNvPr id="9" name="Picture 8">
            <a:extLst>
              <a:ext uri="{FF2B5EF4-FFF2-40B4-BE49-F238E27FC236}">
                <a16:creationId xmlns:a16="http://schemas.microsoft.com/office/drawing/2014/main" xmlns="" id="{BE1F46B1-D8D3-40E6-A949-FFE716D2267E}"/>
              </a:ext>
            </a:extLst>
          </p:cNvPr>
          <p:cNvPicPr>
            <a:picLocks noChangeAspect="1"/>
          </p:cNvPicPr>
          <p:nvPr/>
        </p:nvPicPr>
        <p:blipFill>
          <a:blip r:embed="rId5"/>
          <a:stretch>
            <a:fillRect/>
          </a:stretch>
        </p:blipFill>
        <p:spPr>
          <a:xfrm>
            <a:off x="744223" y="3576043"/>
            <a:ext cx="2226853" cy="938865"/>
          </a:xfrm>
          <a:prstGeom prst="rect">
            <a:avLst/>
          </a:prstGeom>
        </p:spPr>
      </p:pic>
      <p:pic>
        <p:nvPicPr>
          <p:cNvPr id="10" name="Picture 9">
            <a:extLst>
              <a:ext uri="{FF2B5EF4-FFF2-40B4-BE49-F238E27FC236}">
                <a16:creationId xmlns:a16="http://schemas.microsoft.com/office/drawing/2014/main" xmlns="" id="{9E9961A0-38BE-4DAD-8E82-43875050E898}"/>
              </a:ext>
            </a:extLst>
          </p:cNvPr>
          <p:cNvPicPr>
            <a:picLocks noChangeAspect="1"/>
          </p:cNvPicPr>
          <p:nvPr/>
        </p:nvPicPr>
        <p:blipFill>
          <a:blip r:embed="rId6"/>
          <a:stretch>
            <a:fillRect/>
          </a:stretch>
        </p:blipFill>
        <p:spPr>
          <a:xfrm>
            <a:off x="435271" y="2180115"/>
            <a:ext cx="2226852" cy="695004"/>
          </a:xfrm>
          <a:prstGeom prst="rect">
            <a:avLst/>
          </a:prstGeom>
        </p:spPr>
      </p:pic>
      <p:pic>
        <p:nvPicPr>
          <p:cNvPr id="11" name="Picture 10">
            <a:extLst>
              <a:ext uri="{FF2B5EF4-FFF2-40B4-BE49-F238E27FC236}">
                <a16:creationId xmlns:a16="http://schemas.microsoft.com/office/drawing/2014/main" xmlns="" id="{4C521CF3-A04D-4D1B-9CEB-F46272061BA5}"/>
              </a:ext>
            </a:extLst>
          </p:cNvPr>
          <p:cNvPicPr>
            <a:picLocks noChangeAspect="1"/>
          </p:cNvPicPr>
          <p:nvPr/>
        </p:nvPicPr>
        <p:blipFill>
          <a:blip r:embed="rId7"/>
          <a:stretch>
            <a:fillRect/>
          </a:stretch>
        </p:blipFill>
        <p:spPr>
          <a:xfrm>
            <a:off x="5559268" y="3132085"/>
            <a:ext cx="3279932" cy="1237595"/>
          </a:xfrm>
          <a:prstGeom prst="rect">
            <a:avLst/>
          </a:prstGeom>
        </p:spPr>
      </p:pic>
      <p:pic>
        <p:nvPicPr>
          <p:cNvPr id="12" name="Picture 11">
            <a:extLst>
              <a:ext uri="{FF2B5EF4-FFF2-40B4-BE49-F238E27FC236}">
                <a16:creationId xmlns:a16="http://schemas.microsoft.com/office/drawing/2014/main" xmlns="" id="{FD1E2A4C-211D-4A10-94E6-C308F1AF8E9F}"/>
              </a:ext>
            </a:extLst>
          </p:cNvPr>
          <p:cNvPicPr>
            <a:picLocks noChangeAspect="1"/>
          </p:cNvPicPr>
          <p:nvPr/>
        </p:nvPicPr>
        <p:blipFill>
          <a:blip r:embed="rId8"/>
          <a:stretch>
            <a:fillRect/>
          </a:stretch>
        </p:blipFill>
        <p:spPr>
          <a:xfrm>
            <a:off x="4950372" y="1890047"/>
            <a:ext cx="3965028" cy="1243692"/>
          </a:xfrm>
          <a:prstGeom prst="rect">
            <a:avLst/>
          </a:prstGeom>
        </p:spPr>
      </p:pic>
      <p:sp>
        <p:nvSpPr>
          <p:cNvPr id="13" name="TextBox 12">
            <a:extLst>
              <a:ext uri="{FF2B5EF4-FFF2-40B4-BE49-F238E27FC236}">
                <a16:creationId xmlns:a16="http://schemas.microsoft.com/office/drawing/2014/main" xmlns="" id="{42949BB2-5122-48B8-AA72-686C14FCCB39}"/>
              </a:ext>
            </a:extLst>
          </p:cNvPr>
          <p:cNvSpPr txBox="1"/>
          <p:nvPr/>
        </p:nvSpPr>
        <p:spPr>
          <a:xfrm>
            <a:off x="971600" y="5301208"/>
            <a:ext cx="2226853" cy="276999"/>
          </a:xfrm>
          <a:prstGeom prst="rect">
            <a:avLst/>
          </a:prstGeom>
          <a:noFill/>
          <a:ln w="3175">
            <a:solidFill>
              <a:schemeClr val="tx1"/>
            </a:solidFill>
          </a:ln>
        </p:spPr>
        <p:txBody>
          <a:bodyPr wrap="square" rtlCol="0">
            <a:spAutoFit/>
          </a:bodyPr>
          <a:lstStyle/>
          <a:p>
            <a:r>
              <a:rPr lang="en-US" sz="1200" dirty="0">
                <a:latin typeface="Arial" panose="020B0604020202020204" pitchFamily="34" charset="0"/>
                <a:cs typeface="Arial" panose="020B0604020202020204" pitchFamily="34" charset="0"/>
              </a:rPr>
              <a:t>Establishing the Work Site</a:t>
            </a:r>
            <a:endParaRPr lang="en-CA"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CB1AB6E9-80C1-471C-A0EF-FE831C668059}"/>
              </a:ext>
            </a:extLst>
          </p:cNvPr>
          <p:cNvSpPr txBox="1"/>
          <p:nvPr/>
        </p:nvSpPr>
        <p:spPr>
          <a:xfrm>
            <a:off x="4184014" y="5742820"/>
            <a:ext cx="2525675" cy="276999"/>
          </a:xfrm>
          <a:prstGeom prst="rect">
            <a:avLst/>
          </a:prstGeom>
          <a:noFill/>
          <a:ln w="3175">
            <a:solidFill>
              <a:schemeClr val="tx1"/>
            </a:solidFill>
          </a:ln>
        </p:spPr>
        <p:txBody>
          <a:bodyPr wrap="square" rtlCol="0">
            <a:spAutoFit/>
          </a:bodyPr>
          <a:lstStyle/>
          <a:p>
            <a:r>
              <a:rPr lang="en-US" sz="1200" dirty="0">
                <a:latin typeface="Arial" panose="020B0604020202020204" pitchFamily="34" charset="0"/>
                <a:cs typeface="Arial" panose="020B0604020202020204" pitchFamily="34" charset="0"/>
              </a:rPr>
              <a:t>Supervising excavation of test pit</a:t>
            </a:r>
            <a:endParaRPr lang="en-CA"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xmlns="" id="{ECD6352B-787E-4BC1-A656-FFBE98D7A267}"/>
              </a:ext>
            </a:extLst>
          </p:cNvPr>
          <p:cNvSpPr txBox="1"/>
          <p:nvPr/>
        </p:nvSpPr>
        <p:spPr>
          <a:xfrm>
            <a:off x="3096340" y="3996129"/>
            <a:ext cx="1749704" cy="461665"/>
          </a:xfrm>
          <a:prstGeom prst="rect">
            <a:avLst/>
          </a:prstGeom>
          <a:noFill/>
          <a:ln w="3175">
            <a:solidFill>
              <a:schemeClr val="tx1"/>
            </a:solidFill>
          </a:ln>
        </p:spPr>
        <p:txBody>
          <a:bodyPr wrap="square" rtlCol="0">
            <a:spAutoFit/>
          </a:bodyPr>
          <a:lstStyle/>
          <a:p>
            <a:r>
              <a:rPr lang="en-US" sz="1200" dirty="0">
                <a:latin typeface="Arial" panose="020B0604020202020204" pitchFamily="34" charset="0"/>
                <a:cs typeface="Arial" panose="020B0604020202020204" pitchFamily="34" charset="0"/>
              </a:rPr>
              <a:t>Undertaking logging and sampling</a:t>
            </a:r>
            <a:endParaRPr lang="en-CA"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860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8F02F623-D1CB-4F83-8986-0A1AAE91F6A3}"/>
              </a:ext>
            </a:extLst>
          </p:cNvPr>
          <p:cNvSpPr>
            <a:spLocks noGrp="1"/>
          </p:cNvSpPr>
          <p:nvPr>
            <p:ph type="title"/>
          </p:nvPr>
        </p:nvSpPr>
        <p:spPr>
          <a:xfrm>
            <a:off x="179512" y="457200"/>
            <a:ext cx="8784976" cy="463194"/>
          </a:xfrm>
        </p:spPr>
        <p:txBody>
          <a:bodyPr/>
          <a:lstStyle/>
          <a:p>
            <a:r>
              <a:rPr lang="en-US" sz="2600" dirty="0"/>
              <a:t>Classification of projects and corresponding risk tools</a:t>
            </a:r>
            <a:endParaRPr lang="en-CA" sz="2600" dirty="0"/>
          </a:p>
        </p:txBody>
      </p:sp>
      <p:sp>
        <p:nvSpPr>
          <p:cNvPr id="8" name="Slide Number Placeholder 5"/>
          <p:cNvSpPr>
            <a:spLocks noGrp="1"/>
          </p:cNvSpPr>
          <p:nvPr>
            <p:ph type="sldNum" sz="quarter" idx="4"/>
          </p:nvPr>
        </p:nvSpPr>
        <p:spPr>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4</a:t>
            </a:fld>
            <a:endParaRPr lang="en-US" dirty="0"/>
          </a:p>
        </p:txBody>
      </p:sp>
      <p:pic>
        <p:nvPicPr>
          <p:cNvPr id="18" name="Picture 17">
            <a:extLst>
              <a:ext uri="{FF2B5EF4-FFF2-40B4-BE49-F238E27FC236}">
                <a16:creationId xmlns:a16="http://schemas.microsoft.com/office/drawing/2014/main" xmlns="" id="{2888A70E-DEEE-498A-993D-EAB7B073FC2E}"/>
              </a:ext>
            </a:extLst>
          </p:cNvPr>
          <p:cNvPicPr>
            <a:picLocks noChangeAspect="1"/>
          </p:cNvPicPr>
          <p:nvPr/>
        </p:nvPicPr>
        <p:blipFill>
          <a:blip r:embed="rId3"/>
          <a:stretch>
            <a:fillRect/>
          </a:stretch>
        </p:blipFill>
        <p:spPr>
          <a:xfrm>
            <a:off x="611560" y="1094018"/>
            <a:ext cx="7990897" cy="4711246"/>
          </a:xfrm>
          <a:prstGeom prst="rect">
            <a:avLst/>
          </a:prstGeom>
        </p:spPr>
      </p:pic>
    </p:spTree>
    <p:extLst>
      <p:ext uri="{BB962C8B-B14F-4D97-AF65-F5344CB8AC3E}">
        <p14:creationId xmlns:p14="http://schemas.microsoft.com/office/powerpoint/2010/main" val="1225659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4114876E-9909-4F23-8955-8E4A909492BA}"/>
              </a:ext>
            </a:extLst>
          </p:cNvPr>
          <p:cNvSpPr>
            <a:spLocks noGrp="1"/>
          </p:cNvSpPr>
          <p:nvPr>
            <p:ph type="body" sz="half" idx="10"/>
          </p:nvPr>
        </p:nvSpPr>
        <p:spPr/>
        <p:txBody>
          <a:bodyPr/>
          <a:lstStyle/>
          <a:p>
            <a:endParaRPr lang="en-CA" dirty="0"/>
          </a:p>
        </p:txBody>
      </p:sp>
      <p:sp>
        <p:nvSpPr>
          <p:cNvPr id="2" name="Title 1"/>
          <p:cNvSpPr>
            <a:spLocks noGrp="1"/>
          </p:cNvSpPr>
          <p:nvPr>
            <p:ph type="title"/>
          </p:nvPr>
        </p:nvSpPr>
        <p:spPr/>
        <p:txBody>
          <a:bodyPr>
            <a:noAutofit/>
          </a:bodyPr>
          <a:lstStyle/>
          <a:p>
            <a:r>
              <a:rPr lang="en-US" dirty="0"/>
              <a:t>Work Method Statement Exercise</a:t>
            </a:r>
            <a:endParaRPr lang="en-CA" dirty="0"/>
          </a:p>
        </p:txBody>
      </p:sp>
      <p:sp>
        <p:nvSpPr>
          <p:cNvPr id="6" name="Rectangle 5"/>
          <p:cNvSpPr/>
          <p:nvPr/>
        </p:nvSpPr>
        <p:spPr>
          <a:xfrm>
            <a:off x="228600" y="1066800"/>
            <a:ext cx="8610600" cy="5105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latin typeface="Arial" panose="020B0604020202020204" pitchFamily="34" charset="0"/>
              <a:cs typeface="Arial" panose="020B0604020202020204" pitchFamily="34" charset="0"/>
            </a:endParaRPr>
          </a:p>
        </p:txBody>
      </p:sp>
      <p:sp>
        <p:nvSpPr>
          <p:cNvPr id="3" name="Content Placeholder 5"/>
          <p:cNvSpPr txBox="1">
            <a:spLocks/>
          </p:cNvSpPr>
          <p:nvPr/>
        </p:nvSpPr>
        <p:spPr>
          <a:xfrm>
            <a:off x="495300" y="855785"/>
            <a:ext cx="8191500" cy="844751"/>
          </a:xfrm>
          <a:prstGeom prst="rect">
            <a:avLst/>
          </a:prstGeom>
        </p:spPr>
        <p:txBody>
          <a:bodyPr vert="horz" lIns="91440" tIns="45720" rIns="91440" bIns="45720" rtlCol="0">
            <a:normAutofit/>
          </a:bodyPr>
          <a:lstStyle>
            <a:lvl1pPr marL="342900" indent="-342900" algn="l" rtl="0" eaLnBrk="1" fontAlgn="base" hangingPunct="1">
              <a:lnSpc>
                <a:spcPct val="125000"/>
              </a:lnSpc>
              <a:spcBef>
                <a:spcPct val="20000"/>
              </a:spcBef>
              <a:spcAft>
                <a:spcPct val="0"/>
              </a:spcAft>
              <a:buClr>
                <a:schemeClr val="accent2"/>
              </a:buClr>
              <a:buChar char="•"/>
              <a:defRPr sz="3200">
                <a:solidFill>
                  <a:schemeClr val="accent2"/>
                </a:solidFill>
                <a:latin typeface="+mn-lt"/>
                <a:ea typeface="+mn-ea"/>
                <a:cs typeface="+mn-cs"/>
              </a:defRPr>
            </a:lvl1pPr>
            <a:lvl2pPr marL="742950" indent="-285750" algn="l" rtl="0" eaLnBrk="1" fontAlgn="base" hangingPunct="1">
              <a:spcBef>
                <a:spcPct val="20000"/>
              </a:spcBef>
              <a:spcAft>
                <a:spcPct val="0"/>
              </a:spcAft>
              <a:buFont typeface="Trebuchet MS" pitchFamily="34" charset="0"/>
              <a:buChar char="−"/>
              <a:defRPr sz="2800">
                <a:solidFill>
                  <a:schemeClr val="accent2"/>
                </a:solidFill>
                <a:latin typeface="+mn-lt"/>
              </a:defRPr>
            </a:lvl2pPr>
            <a:lvl3pPr marL="1143000" indent="-228600" algn="l" rtl="0" eaLnBrk="1" fontAlgn="base" hangingPunct="1">
              <a:spcBef>
                <a:spcPct val="20000"/>
              </a:spcBef>
              <a:spcAft>
                <a:spcPct val="0"/>
              </a:spcAft>
              <a:buChar char="•"/>
              <a:defRPr sz="2400">
                <a:solidFill>
                  <a:schemeClr val="accent2"/>
                </a:solidFill>
                <a:latin typeface="+mn-lt"/>
              </a:defRPr>
            </a:lvl3pPr>
            <a:lvl4pPr marL="1600200" indent="-228600" algn="l" rtl="0" eaLnBrk="1" fontAlgn="base" hangingPunct="1">
              <a:spcBef>
                <a:spcPct val="20000"/>
              </a:spcBef>
              <a:spcAft>
                <a:spcPct val="0"/>
              </a:spcAft>
              <a:buFont typeface="Trebuchet MS" pitchFamily="34" charset="0"/>
              <a:buChar char="−"/>
              <a:defRPr sz="2000">
                <a:solidFill>
                  <a:schemeClr val="accent2"/>
                </a:solidFill>
                <a:latin typeface="+mn-lt"/>
              </a:defRPr>
            </a:lvl4pPr>
            <a:lvl5pPr marL="2057400" indent="-228600" algn="l" rtl="0" eaLnBrk="1" fontAlgn="base" hangingPunct="1">
              <a:spcBef>
                <a:spcPct val="20000"/>
              </a:spcBef>
              <a:spcAft>
                <a:spcPct val="0"/>
              </a:spcAft>
              <a:buChar char="•"/>
              <a:defRPr sz="2000">
                <a:solidFill>
                  <a:schemeClr val="accent2"/>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90000"/>
              </a:lnSpc>
              <a:buNone/>
            </a:pPr>
            <a:r>
              <a:rPr lang="en-US" sz="2600" kern="0" dirty="0">
                <a:solidFill>
                  <a:schemeClr val="tx1"/>
                </a:solidFill>
                <a:latin typeface="Arial" panose="020B0604020202020204" pitchFamily="34" charset="0"/>
                <a:cs typeface="Arial" panose="020B0604020202020204" pitchFamily="34" charset="0"/>
              </a:rPr>
              <a:t>Drag the following items to the appropriate column in the WMS for Test Pit Excavation and Sampling:</a:t>
            </a:r>
            <a:endParaRPr lang="en-US" sz="2600" kern="0" dirty="0">
              <a:solidFill>
                <a:srgbClr val="1C2630"/>
              </a:solidFill>
              <a:latin typeface="Arial" panose="020B0604020202020204" pitchFamily="34" charset="0"/>
              <a:cs typeface="Arial" panose="020B0604020202020204" pitchFamily="34" charset="0"/>
            </a:endParaRPr>
          </a:p>
          <a:p>
            <a:pPr marL="233363" indent="-233363">
              <a:lnSpc>
                <a:spcPct val="90000"/>
              </a:lnSpc>
              <a:buFont typeface="Arial" panose="020B0604020202020204" pitchFamily="34" charset="0"/>
              <a:buChar char="•"/>
            </a:pPr>
            <a:endParaRPr lang="en-US" sz="2400" kern="0" dirty="0">
              <a:solidFill>
                <a:srgbClr val="1C2630"/>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xmlns="" id="{4F6CC7E4-D063-4FF6-AB69-D55D2EDC1D84}"/>
              </a:ext>
            </a:extLst>
          </p:cNvPr>
          <p:cNvGraphicFramePr>
            <a:graphicFrameLocks noGrp="1"/>
          </p:cNvGraphicFramePr>
          <p:nvPr>
            <p:extLst>
              <p:ext uri="{D42A27DB-BD31-4B8C-83A1-F6EECF244321}">
                <p14:modId xmlns:p14="http://schemas.microsoft.com/office/powerpoint/2010/main" val="719690855"/>
              </p:ext>
            </p:extLst>
          </p:nvPr>
        </p:nvGraphicFramePr>
        <p:xfrm>
          <a:off x="457200" y="1738998"/>
          <a:ext cx="8229600" cy="4386225"/>
        </p:xfrm>
        <a:graphic>
          <a:graphicData uri="http://schemas.openxmlformats.org/drawingml/2006/table">
            <a:tbl>
              <a:tblPr firstRow="1" bandRow="1">
                <a:tableStyleId>{5C22544A-7EE6-4342-B048-85BDC9FD1C3A}</a:tableStyleId>
              </a:tblPr>
              <a:tblGrid>
                <a:gridCol w="1951348">
                  <a:extLst>
                    <a:ext uri="{9D8B030D-6E8A-4147-A177-3AD203B41FA5}">
                      <a16:colId xmlns:a16="http://schemas.microsoft.com/office/drawing/2014/main" xmlns="" val="2884587008"/>
                    </a:ext>
                  </a:extLst>
                </a:gridCol>
                <a:gridCol w="2244136">
                  <a:extLst>
                    <a:ext uri="{9D8B030D-6E8A-4147-A177-3AD203B41FA5}">
                      <a16:colId xmlns:a16="http://schemas.microsoft.com/office/drawing/2014/main" xmlns="" val="3598993231"/>
                    </a:ext>
                  </a:extLst>
                </a:gridCol>
                <a:gridCol w="4034116">
                  <a:extLst>
                    <a:ext uri="{9D8B030D-6E8A-4147-A177-3AD203B41FA5}">
                      <a16:colId xmlns:a16="http://schemas.microsoft.com/office/drawing/2014/main" xmlns="" val="1945727674"/>
                    </a:ext>
                  </a:extLst>
                </a:gridCol>
              </a:tblGrid>
              <a:tr h="290889">
                <a:tc>
                  <a:txBody>
                    <a:bodyPr/>
                    <a:lstStyle/>
                    <a:p>
                      <a:pPr algn="ctr"/>
                      <a:r>
                        <a:rPr lang="en-US" sz="1200" dirty="0">
                          <a:latin typeface="Arial" panose="020B0604020202020204" pitchFamily="34" charset="0"/>
                          <a:cs typeface="Arial" panose="020B0604020202020204" pitchFamily="34" charset="0"/>
                        </a:rPr>
                        <a:t>TASK</a:t>
                      </a:r>
                      <a:r>
                        <a:rPr lang="en-US" sz="1200" baseline="0" dirty="0">
                          <a:latin typeface="Arial" panose="020B0604020202020204" pitchFamily="34" charset="0"/>
                          <a:cs typeface="Arial" panose="020B0604020202020204" pitchFamily="34" charset="0"/>
                        </a:rPr>
                        <a:t> STEPS</a:t>
                      </a:r>
                      <a:endParaRPr lang="en-CA" sz="1200" dirty="0">
                        <a:latin typeface="Arial" panose="020B0604020202020204" pitchFamily="34" charset="0"/>
                        <a:cs typeface="Arial" panose="020B0604020202020204" pitchFamily="34" charset="0"/>
                      </a:endParaRPr>
                    </a:p>
                  </a:txBody>
                  <a:tcPr anchor="ctr"/>
                </a:tc>
                <a:tc>
                  <a:txBody>
                    <a:bodyPr/>
                    <a:lstStyle/>
                    <a:p>
                      <a:pPr algn="ctr"/>
                      <a:r>
                        <a:rPr lang="en-CA" sz="1200" dirty="0">
                          <a:latin typeface="Arial" panose="020B0604020202020204" pitchFamily="34" charset="0"/>
                          <a:cs typeface="Arial" panose="020B0604020202020204" pitchFamily="34" charset="0"/>
                        </a:rPr>
                        <a:t>HAZARDS</a:t>
                      </a:r>
                    </a:p>
                  </a:txBody>
                  <a:tcPr anchor="ctr"/>
                </a:tc>
                <a:tc>
                  <a:txBody>
                    <a:bodyPr/>
                    <a:lstStyle/>
                    <a:p>
                      <a:pPr algn="ctr"/>
                      <a:r>
                        <a:rPr lang="en-CA" sz="1200" dirty="0">
                          <a:latin typeface="Arial" panose="020B0604020202020204" pitchFamily="34" charset="0"/>
                          <a:cs typeface="Arial" panose="020B0604020202020204" pitchFamily="34" charset="0"/>
                        </a:rPr>
                        <a:t>CONTROLS</a:t>
                      </a:r>
                    </a:p>
                  </a:txBody>
                  <a:tcPr anchor="ctr"/>
                </a:tc>
                <a:extLst>
                  <a:ext uri="{0D108BD9-81ED-4DB2-BD59-A6C34878D82A}">
                    <a16:rowId xmlns:a16="http://schemas.microsoft.com/office/drawing/2014/main" xmlns="" val="3544067128"/>
                  </a:ext>
                </a:extLst>
              </a:tr>
              <a:tr h="1139880">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1" lang="en-AU" sz="1200" kern="1200" dirty="0">
                          <a:solidFill>
                            <a:schemeClr val="tx1"/>
                          </a:solidFill>
                          <a:effectLst/>
                          <a:latin typeface="Arial" panose="020B0604020202020204" pitchFamily="34" charset="0"/>
                          <a:ea typeface="+mn-ea"/>
                          <a:cs typeface="Arial" panose="020B0604020202020204" pitchFamily="34" charset="0"/>
                        </a:rPr>
                        <a:t>Establishing the work site</a:t>
                      </a:r>
                    </a:p>
                  </a:txBody>
                  <a:tcPr marL="68580" marR="68580" marT="0" marB="0"/>
                </a:tc>
                <a:tc>
                  <a:txBody>
                    <a:bodyPr/>
                    <a:lstStyle/>
                    <a:p>
                      <a:pPr marL="285750" indent="-285750">
                        <a:buFont typeface="Wingdings" panose="05000000000000000000" pitchFamily="2" charset="2"/>
                        <a:buChar char="§"/>
                      </a:pPr>
                      <a:r>
                        <a:rPr kumimoji="1" lang="en-AU" sz="1200" u="none" kern="1200" dirty="0">
                          <a:solidFill>
                            <a:schemeClr val="tx1"/>
                          </a:solidFill>
                          <a:effectLst/>
                          <a:latin typeface="Arial" panose="020B0604020202020204" pitchFamily="34" charset="0"/>
                          <a:ea typeface="+mn-ea"/>
                          <a:cs typeface="Arial" panose="020B0604020202020204" pitchFamily="34" charset="0"/>
                        </a:rPr>
                        <a:t>Unauthorized access to work site</a:t>
                      </a:r>
                    </a:p>
                    <a:p>
                      <a:pPr marL="285750" indent="-285750">
                        <a:buFont typeface="Wingdings" panose="05000000000000000000" pitchFamily="2" charset="2"/>
                        <a:buChar char="§"/>
                      </a:pPr>
                      <a:r>
                        <a:rPr kumimoji="1" lang="en-CA" sz="1200" u="none" kern="1200" dirty="0">
                          <a:solidFill>
                            <a:schemeClr val="tx1"/>
                          </a:solidFill>
                          <a:effectLst/>
                          <a:latin typeface="Arial" panose="020B0604020202020204" pitchFamily="34" charset="0"/>
                          <a:ea typeface="+mn-ea"/>
                          <a:cs typeface="Arial" panose="020B0604020202020204" pitchFamily="34" charset="0"/>
                        </a:rPr>
                        <a:t>Errant vehicles</a:t>
                      </a:r>
                      <a:endParaRPr lang="en-CA" sz="1200" dirty="0">
                        <a:latin typeface="Arial" panose="020B0604020202020204" pitchFamily="34" charset="0"/>
                        <a:cs typeface="Arial" panose="020B0604020202020204" pitchFamily="34" charset="0"/>
                      </a:endParaRPr>
                    </a:p>
                  </a:txBody>
                  <a:tcPr marL="68580" marR="68580" marT="0" marB="0"/>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effectLst/>
                          <a:latin typeface="Arial" panose="020B0604020202020204" pitchFamily="34" charset="0"/>
                          <a:ea typeface="+mn-ea"/>
                          <a:cs typeface="Arial" panose="020B0604020202020204" pitchFamily="34" charset="0"/>
                        </a:rPr>
                        <a:t>Delineate the work area using bollards and tape. Use your work vehicle to assist with delineation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effectLst/>
                          <a:latin typeface="Arial" panose="020B0604020202020204" pitchFamily="34" charset="0"/>
                          <a:ea typeface="+mn-ea"/>
                          <a:cs typeface="Arial" panose="020B0604020202020204" pitchFamily="34" charset="0"/>
                        </a:rPr>
                        <a:t>Position vehicles, and equipment defensively to shield pedestrian activity from vehicle movements</a:t>
                      </a:r>
                      <a:endParaRPr lang="en-CA" sz="120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3885947425"/>
                  </a:ext>
                </a:extLst>
              </a:tr>
              <a:tr h="1308962">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1" lang="en-AU" sz="1200" kern="1200" dirty="0">
                          <a:solidFill>
                            <a:schemeClr val="tx1"/>
                          </a:solidFill>
                          <a:effectLst/>
                          <a:latin typeface="Arial" panose="020B0604020202020204" pitchFamily="34" charset="0"/>
                          <a:ea typeface="+mn-ea"/>
                          <a:cs typeface="Arial" panose="020B0604020202020204" pitchFamily="34" charset="0"/>
                        </a:rPr>
                        <a:t>Supervising excavation of test pit </a:t>
                      </a:r>
                    </a:p>
                  </a:txBody>
                  <a:tcPr marL="68580" marR="68580" marT="0" marB="0"/>
                </a:tc>
                <a:tc>
                  <a:txBody>
                    <a:bodyPr/>
                    <a:lstStyle/>
                    <a:p>
                      <a:pPr marL="285750" marR="0" lvl="0" indent="-285750" algn="l" defTabSz="914400"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CA" sz="1200" dirty="0">
                          <a:latin typeface="Arial" panose="020B0604020202020204" pitchFamily="34" charset="0"/>
                          <a:cs typeface="Arial" panose="020B0604020202020204" pitchFamily="34" charset="0"/>
                        </a:rPr>
                        <a:t>Slips, trips and falls</a:t>
                      </a:r>
                    </a:p>
                    <a:p>
                      <a:pPr marL="285750" indent="-285750">
                        <a:spcAft>
                          <a:spcPts val="400"/>
                        </a:spcAft>
                        <a:buFont typeface="Wingdings" panose="05000000000000000000" pitchFamily="2" charset="2"/>
                        <a:buChar char="§"/>
                      </a:pPr>
                      <a:r>
                        <a:rPr lang="en-AU" sz="1200" kern="1200" dirty="0">
                          <a:solidFill>
                            <a:schemeClr val="tx1"/>
                          </a:solidFill>
                          <a:effectLst/>
                          <a:latin typeface="Arial" panose="020B0604020202020204" pitchFamily="34" charset="0"/>
                          <a:ea typeface="+mn-ea"/>
                          <a:cs typeface="Arial" panose="020B0604020202020204" pitchFamily="34" charset="0"/>
                        </a:rPr>
                        <a:t>Struck by mobile equipment</a:t>
                      </a:r>
                    </a:p>
                    <a:p>
                      <a:pPr marL="285750" indent="-285750">
                        <a:spcAft>
                          <a:spcPts val="400"/>
                        </a:spcAft>
                        <a:buFont typeface="Wingdings" panose="05000000000000000000" pitchFamily="2" charset="2"/>
                        <a:buChar char="§"/>
                      </a:pPr>
                      <a:r>
                        <a:rPr lang="en-AU" sz="1200" kern="1200" dirty="0">
                          <a:solidFill>
                            <a:schemeClr val="tx1"/>
                          </a:solidFill>
                          <a:effectLst/>
                          <a:latin typeface="Arial" panose="020B0604020202020204" pitchFamily="34" charset="0"/>
                          <a:ea typeface="+mn-ea"/>
                          <a:cs typeface="Arial" panose="020B0604020202020204" pitchFamily="34" charset="0"/>
                        </a:rPr>
                        <a:t>Underground services</a:t>
                      </a:r>
                      <a:endParaRPr lang="en-CA" sz="12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185738" indent="-185738">
                        <a:buFont typeface="Wingdings" panose="05000000000000000000" pitchFamily="2" charset="2"/>
                        <a:buChar char="§"/>
                      </a:pPr>
                      <a:r>
                        <a:rPr lang="en-US" sz="1200" kern="1200" dirty="0">
                          <a:solidFill>
                            <a:schemeClr val="dk1"/>
                          </a:solidFill>
                          <a:effectLst/>
                          <a:latin typeface="Arial" panose="020B0604020202020204" pitchFamily="34" charset="0"/>
                          <a:ea typeface="+mn-ea"/>
                          <a:cs typeface="Arial" panose="020B0604020202020204" pitchFamily="34" charset="0"/>
                        </a:rPr>
                        <a:t>Ensure good housekeeping on site </a:t>
                      </a:r>
                    </a:p>
                    <a:p>
                      <a:pPr marL="185738" marR="0" lvl="0" indent="-1857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effectLst/>
                          <a:latin typeface="Arial" panose="020B0604020202020204" pitchFamily="34" charset="0"/>
                          <a:ea typeface="+mn-ea"/>
                          <a:cs typeface="Arial" panose="020B0604020202020204" pitchFamily="34" charset="0"/>
                        </a:rPr>
                        <a:t>Do not enter the exclusion zone set by the Operator </a:t>
                      </a:r>
                    </a:p>
                    <a:p>
                      <a:pPr marL="185738" marR="0" lvl="0" indent="-1857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effectLst/>
                          <a:latin typeface="Arial" panose="020B0604020202020204" pitchFamily="34" charset="0"/>
                          <a:ea typeface="+mn-ea"/>
                          <a:cs typeface="Arial" panose="020B0604020202020204" pitchFamily="34" charset="0"/>
                        </a:rPr>
                        <a:t>Remain within the Operators field of vision and maintain positive communications with the Operator</a:t>
                      </a:r>
                      <a:endParaRPr lang="en-CA" sz="1200" kern="1200" dirty="0">
                        <a:solidFill>
                          <a:schemeClr val="dk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xmlns="" val="172325865"/>
                  </a:ext>
                </a:extLst>
              </a:tr>
              <a:tr h="1646494">
                <a:tc>
                  <a:txBody>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1" lang="en-AU" sz="1200" kern="1200" dirty="0">
                          <a:solidFill>
                            <a:schemeClr val="tx1"/>
                          </a:solidFill>
                          <a:effectLst/>
                          <a:latin typeface="Arial" panose="020B0604020202020204" pitchFamily="34" charset="0"/>
                          <a:ea typeface="+mn-ea"/>
                          <a:cs typeface="Arial" panose="020B0604020202020204" pitchFamily="34" charset="0"/>
                        </a:rPr>
                        <a:t>Undertaking logging and sampling</a:t>
                      </a:r>
                    </a:p>
                  </a:txBody>
                  <a:tcPr marL="68580" marR="68580" marT="0" marB="0"/>
                </a:tc>
                <a:tc>
                  <a:txBody>
                    <a:bodyPr/>
                    <a:lstStyle/>
                    <a:p>
                      <a:pPr marL="285750" indent="-285750">
                        <a:spcAft>
                          <a:spcPts val="400"/>
                        </a:spcAft>
                        <a:buFont typeface="Wingdings" panose="05000000000000000000" pitchFamily="2" charset="2"/>
                        <a:buChar char="§"/>
                      </a:pPr>
                      <a:r>
                        <a:rPr lang="en-AU" sz="1200" dirty="0">
                          <a:effectLst/>
                          <a:latin typeface="Arial" panose="020B0604020202020204" pitchFamily="34" charset="0"/>
                          <a:ea typeface="Times New Roman" panose="02020603050405020304" pitchFamily="18" charset="0"/>
                          <a:cs typeface="Arial" panose="020B0604020202020204" pitchFamily="34" charset="0"/>
                        </a:rPr>
                        <a:t>Manual handling</a:t>
                      </a:r>
                    </a:p>
                    <a:p>
                      <a:pPr marL="285750" indent="-285750">
                        <a:spcAft>
                          <a:spcPts val="400"/>
                        </a:spcAft>
                        <a:buFont typeface="Wingdings" panose="05000000000000000000" pitchFamily="2" charset="2"/>
                        <a:buChar char="§"/>
                      </a:pPr>
                      <a:r>
                        <a:rPr lang="en-AU" sz="1200" kern="1200" dirty="0">
                          <a:solidFill>
                            <a:schemeClr val="tx1"/>
                          </a:solidFill>
                          <a:effectLst/>
                          <a:latin typeface="Arial" panose="020B0604020202020204" pitchFamily="34" charset="0"/>
                          <a:ea typeface="+mn-ea"/>
                          <a:cs typeface="Arial" panose="020B0604020202020204" pitchFamily="34" charset="0"/>
                        </a:rPr>
                        <a:t>Excavation collapse / engulfment</a:t>
                      </a:r>
                      <a:endParaRPr lang="en-AU" sz="12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171450" indent="-171450">
                        <a:buFont typeface="Wingdings" panose="05000000000000000000" pitchFamily="2" charset="2"/>
                        <a:buChar char="§"/>
                      </a:pPr>
                      <a:r>
                        <a:rPr lang="en-CA" sz="1200" dirty="0">
                          <a:latin typeface="Arial" panose="020B0604020202020204" pitchFamily="34" charset="0"/>
                          <a:cs typeface="Arial" panose="020B0604020202020204" pitchFamily="34" charset="0"/>
                        </a:rPr>
                        <a:t>Do not overfill sample bags</a:t>
                      </a:r>
                    </a:p>
                    <a:p>
                      <a:pPr marL="171450" indent="-171450">
                        <a:buFont typeface="Wingdings" panose="05000000000000000000" pitchFamily="2" charset="2"/>
                        <a:buChar char="§"/>
                      </a:pPr>
                      <a:r>
                        <a:rPr lang="en-CA" sz="1200" dirty="0">
                          <a:latin typeface="Arial" panose="020B0604020202020204" pitchFamily="34" charset="0"/>
                          <a:cs typeface="Arial" panose="020B0604020202020204" pitchFamily="34" charset="0"/>
                        </a:rPr>
                        <a:t>Apply SMART lifting techniques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effectLst/>
                          <a:latin typeface="Arial" panose="020B0604020202020204" pitchFamily="34" charset="0"/>
                          <a:ea typeface="+mn-ea"/>
                          <a:cs typeface="Arial" panose="020B0604020202020204" pitchFamily="34" charset="0"/>
                        </a:rPr>
                        <a:t>Do not enter an unsupported excavation deeper than the individual’s waist height.</a:t>
                      </a:r>
                      <a:endParaRPr lang="en-CA" sz="1200" kern="1200" dirty="0">
                        <a:solidFill>
                          <a:schemeClr val="dk1"/>
                        </a:solidFill>
                        <a:effectLst/>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AU" sz="1200" kern="1200" dirty="0">
                          <a:solidFill>
                            <a:schemeClr val="dk1"/>
                          </a:solidFill>
                          <a:effectLst/>
                          <a:latin typeface="Arial" panose="020B0604020202020204" pitchFamily="34" charset="0"/>
                          <a:ea typeface="+mn-ea"/>
                          <a:cs typeface="Arial" panose="020B0604020202020204" pitchFamily="34" charset="0"/>
                        </a:rPr>
                        <a:t>The stability of the excavation must be assessed prior to considering entry and continually monitored.</a:t>
                      </a:r>
                      <a:endParaRPr lang="en-CA"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768947634"/>
                  </a:ext>
                </a:extLst>
              </a:tr>
            </a:tbl>
          </a:graphicData>
        </a:graphic>
      </p:graphicFrame>
    </p:spTree>
    <p:extLst>
      <p:ext uri="{BB962C8B-B14F-4D97-AF65-F5344CB8AC3E}">
        <p14:creationId xmlns:p14="http://schemas.microsoft.com/office/powerpoint/2010/main" val="4236968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97E692E-5AF0-416C-B038-4FDB415D06DF}"/>
              </a:ext>
            </a:extLst>
          </p:cNvPr>
          <p:cNvSpPr>
            <a:spLocks noGrp="1"/>
          </p:cNvSpPr>
          <p:nvPr>
            <p:ph type="sldNum" sz="quarter" idx="4"/>
          </p:nvPr>
        </p:nvSpPr>
        <p:spPr/>
        <p:txBody>
          <a:bodyPr/>
          <a:lstStyle/>
          <a:p>
            <a:fld id="{38279DA2-4E85-2342-8C8A-FDE05BEB1D98}" type="slidenum">
              <a:rPr lang="en-US" smtClean="0"/>
              <a:pPr/>
              <a:t>41</a:t>
            </a:fld>
            <a:endParaRPr lang="en-US" dirty="0"/>
          </a:p>
        </p:txBody>
      </p:sp>
      <p:sp>
        <p:nvSpPr>
          <p:cNvPr id="18" name="Picture Placeholder 17">
            <a:extLst>
              <a:ext uri="{FF2B5EF4-FFF2-40B4-BE49-F238E27FC236}">
                <a16:creationId xmlns:a16="http://schemas.microsoft.com/office/drawing/2014/main" xmlns="" id="{14C918DD-8C53-48A4-826D-F70226E9002B}"/>
              </a:ext>
            </a:extLst>
          </p:cNvPr>
          <p:cNvSpPr>
            <a:spLocks noGrp="1"/>
          </p:cNvSpPr>
          <p:nvPr>
            <p:ph type="pic" sz="quarter" idx="10"/>
          </p:nvPr>
        </p:nvSpPr>
        <p:spPr>
          <a:solidFill>
            <a:schemeClr val="accent1"/>
          </a:solidFill>
        </p:spPr>
      </p:sp>
      <p:pic>
        <p:nvPicPr>
          <p:cNvPr id="20" name="Picture 19">
            <a:extLst>
              <a:ext uri="{FF2B5EF4-FFF2-40B4-BE49-F238E27FC236}">
                <a16:creationId xmlns:a16="http://schemas.microsoft.com/office/drawing/2014/main" xmlns="" id="{C2B15D36-6844-48B8-A341-2D0786E23545}"/>
              </a:ext>
            </a:extLst>
          </p:cNvPr>
          <p:cNvPicPr>
            <a:picLocks noChangeAspect="1"/>
          </p:cNvPicPr>
          <p:nvPr/>
        </p:nvPicPr>
        <p:blipFill rotWithShape="1">
          <a:blip r:embed="rId2"/>
          <a:srcRect t="3176" b="18902"/>
          <a:stretch/>
        </p:blipFill>
        <p:spPr>
          <a:xfrm>
            <a:off x="107504" y="512676"/>
            <a:ext cx="8784976" cy="5832648"/>
          </a:xfrm>
          <a:prstGeom prst="rect">
            <a:avLst/>
          </a:prstGeom>
        </p:spPr>
      </p:pic>
      <p:sp>
        <p:nvSpPr>
          <p:cNvPr id="7" name="TextBox 6">
            <a:extLst>
              <a:ext uri="{FF2B5EF4-FFF2-40B4-BE49-F238E27FC236}">
                <a16:creationId xmlns:a16="http://schemas.microsoft.com/office/drawing/2014/main" xmlns="" id="{23960BF3-00C5-4246-8EDF-15F921D00410}"/>
              </a:ext>
            </a:extLst>
          </p:cNvPr>
          <p:cNvSpPr txBox="1"/>
          <p:nvPr/>
        </p:nvSpPr>
        <p:spPr>
          <a:xfrm rot="20782060">
            <a:off x="1863824" y="2064216"/>
            <a:ext cx="4114269" cy="3785652"/>
          </a:xfrm>
          <a:prstGeom prst="rect">
            <a:avLst/>
          </a:prstGeom>
          <a:noFill/>
        </p:spPr>
        <p:txBody>
          <a:bodyPr wrap="square" rtlCol="0">
            <a:spAutoFit/>
          </a:bodyPr>
          <a:lstStyle/>
          <a:p>
            <a:pPr>
              <a:lnSpc>
                <a:spcPct val="200000"/>
              </a:lnSpc>
            </a:pPr>
            <a:r>
              <a:rPr lang="en-CA" sz="2000" b="1" dirty="0">
                <a:solidFill>
                  <a:schemeClr val="accent1"/>
                </a:solidFill>
                <a:latin typeface="Arial" panose="020B0604020202020204" pitchFamily="34" charset="0"/>
                <a:cs typeface="Arial" panose="020B0604020202020204" pitchFamily="34" charset="0"/>
              </a:rPr>
              <a:t>Project Risk Tools Checklist</a:t>
            </a:r>
          </a:p>
          <a:p>
            <a:pPr>
              <a:buClr>
                <a:srgbClr val="0B8266"/>
              </a:buClr>
            </a:pPr>
            <a:endPar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Journey  Management Plan</a:t>
            </a:r>
          </a:p>
          <a:p>
            <a:pPr>
              <a:buClr>
                <a:srgbClr val="0B8266"/>
              </a:buClr>
            </a:pPr>
            <a:endParaRPr lang="en-CA" sz="2000" dirty="0">
              <a:latin typeface="Arial" panose="020B0604020202020204" pitchFamily="34" charset="0"/>
              <a:cs typeface="Arial" panose="020B0604020202020204" pitchFamily="34" charset="0"/>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Work Method Statement</a:t>
            </a:r>
          </a:p>
          <a:p>
            <a:pPr>
              <a:buClr>
                <a:srgbClr val="0B8266"/>
              </a:buClr>
            </a:pPr>
            <a:endParaRPr lang="en-CA" sz="2000" b="1" dirty="0">
              <a:solidFill>
                <a:schemeClr val="accent2"/>
              </a:solidFill>
              <a:latin typeface="Arial" panose="020B0604020202020204" pitchFamily="34" charset="0"/>
              <a:cs typeface="Arial" panose="020B0604020202020204" pitchFamily="34" charset="0"/>
            </a:endParaRPr>
          </a:p>
          <a:p>
            <a:pPr marL="457200" indent="-457200">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dirty="0">
                <a:solidFill>
                  <a:schemeClr val="tx2">
                    <a:lumMod val="75000"/>
                    <a:lumOff val="25000"/>
                  </a:schemeClr>
                </a:solidFill>
                <a:latin typeface="Arial" panose="020B0604020202020204" pitchFamily="34" charset="0"/>
                <a:cs typeface="Arial" panose="020B0604020202020204" pitchFamily="34" charset="0"/>
                <a:sym typeface="Wingdings" panose="05000000000000000000" pitchFamily="2" charset="2"/>
              </a:rPr>
              <a:t>   </a:t>
            </a:r>
            <a:r>
              <a:rPr lang="en-CA" sz="2000" b="1" dirty="0">
                <a:solidFill>
                  <a:schemeClr val="accent2"/>
                </a:solidFill>
                <a:latin typeface="Arial" panose="020B0604020202020204" pitchFamily="34" charset="0"/>
                <a:cs typeface="Arial" panose="020B0604020202020204" pitchFamily="34" charset="0"/>
              </a:rPr>
              <a:t>Job Safety &amp; Environment Analysis</a:t>
            </a:r>
          </a:p>
          <a:p>
            <a:pPr marL="457200" indent="-457200">
              <a:buClr>
                <a:srgbClr val="0B8266"/>
              </a:buClr>
            </a:pPr>
            <a:endParaRPr lang="en-US" sz="2000" b="1" dirty="0">
              <a:solidFill>
                <a:schemeClr val="accent2"/>
              </a:solidFill>
              <a:latin typeface="Arial" panose="020B0604020202020204" pitchFamily="34" charset="0"/>
              <a:cs typeface="Arial" panose="020B0604020202020204" pitchFamily="34" charset="0"/>
            </a:endParaRPr>
          </a:p>
          <a:p>
            <a:pPr marL="457200" indent="-457200">
              <a:buClr>
                <a:srgbClr val="0B8266"/>
              </a:buClr>
            </a:pPr>
            <a:r>
              <a:rPr lang="es-419" sz="2000" dirty="0">
                <a:latin typeface="Arial" panose="020B0604020202020204" pitchFamily="34" charset="0"/>
                <a:cs typeface="Arial" panose="020B0604020202020204" pitchFamily="34" charset="0"/>
                <a:sym typeface="Wingdings 2" panose="05020102010507070707" pitchFamily="18" charset="2"/>
              </a:rPr>
              <a:t></a:t>
            </a:r>
            <a:r>
              <a:rPr lang="es-419" sz="2000" dirty="0">
                <a:latin typeface="Arial" panose="020B0604020202020204" pitchFamily="34" charset="0"/>
                <a:cs typeface="Arial" panose="020B0604020202020204" pitchFamily="34" charset="0"/>
                <a:sym typeface="Wingdings" panose="05000000000000000000" pitchFamily="2" charset="2"/>
              </a:rPr>
              <a:t>   </a:t>
            </a:r>
            <a:r>
              <a:rPr lang="en-CA" sz="2000" dirty="0">
                <a:latin typeface="Arial" panose="020B0604020202020204" pitchFamily="34" charset="0"/>
                <a:cs typeface="Arial" panose="020B0604020202020204" pitchFamily="34" charset="0"/>
              </a:rPr>
              <a:t>Take 5</a:t>
            </a:r>
          </a:p>
          <a:p>
            <a:pPr marL="457200" indent="-457200">
              <a:buClr>
                <a:srgbClr val="0B8266"/>
              </a:buClr>
            </a:pPr>
            <a:endParaRPr lang="en-CA" sz="20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4188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Safety &amp; Environment Analysis</a:t>
            </a:r>
            <a:endParaRPr lang="en-AU" dirty="0"/>
          </a:p>
        </p:txBody>
      </p:sp>
      <p:sp>
        <p:nvSpPr>
          <p:cNvPr id="5" name="Slide Number Placeholder 4"/>
          <p:cNvSpPr>
            <a:spLocks noGrp="1"/>
          </p:cNvSpPr>
          <p:nvPr>
            <p:ph type="sldNum" sz="quarter" idx="4"/>
          </p:nvPr>
        </p:nvSpPr>
        <p:spPr/>
        <p:txBody>
          <a:bodyPr/>
          <a:lstStyle/>
          <a:p>
            <a:pPr>
              <a:defRPr/>
            </a:pPr>
            <a:fld id="{1E42F5B4-DBEA-492C-87D8-0D6A08CAEE5F}" type="slidenum">
              <a:rPr lang="en-GB" smtClean="0">
                <a:solidFill>
                  <a:prstClr val="black"/>
                </a:solidFill>
              </a:rPr>
              <a:pPr>
                <a:defRPr/>
              </a:pPr>
              <a:t>42</a:t>
            </a:fld>
            <a:endParaRPr lang="en-GB" dirty="0">
              <a:solidFill>
                <a:prstClr val="black"/>
              </a:solidFill>
            </a:endParaRP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2121311601"/>
              </p:ext>
            </p:extLst>
          </p:nvPr>
        </p:nvGraphicFramePr>
        <p:xfrm>
          <a:off x="384313" y="1704419"/>
          <a:ext cx="8392864" cy="1752600"/>
        </p:xfrm>
        <a:graphic>
          <a:graphicData uri="http://schemas.openxmlformats.org/drawingml/2006/table">
            <a:tbl>
              <a:tblPr firstRow="1" bandRow="1">
                <a:tableStyleId>{5C22544A-7EE6-4342-B048-85BDC9FD1C3A}</a:tableStyleId>
              </a:tblPr>
              <a:tblGrid>
                <a:gridCol w="2200176">
                  <a:extLst>
                    <a:ext uri="{9D8B030D-6E8A-4147-A177-3AD203B41FA5}">
                      <a16:colId xmlns:a16="http://schemas.microsoft.com/office/drawing/2014/main" xmlns="" val="20000"/>
                    </a:ext>
                  </a:extLst>
                </a:gridCol>
                <a:gridCol w="6192688">
                  <a:extLst>
                    <a:ext uri="{9D8B030D-6E8A-4147-A177-3AD203B41FA5}">
                      <a16:colId xmlns:a16="http://schemas.microsoft.com/office/drawing/2014/main" xmlns="" val="20001"/>
                    </a:ext>
                  </a:extLst>
                </a:gridCol>
              </a:tblGrid>
              <a:tr h="370840">
                <a:tc gridSpan="2">
                  <a:txBody>
                    <a:bodyPr/>
                    <a:lstStyle/>
                    <a:p>
                      <a:r>
                        <a:rPr lang="en-US" dirty="0">
                          <a:latin typeface="Arial" panose="020B0604020202020204" pitchFamily="34" charset="0"/>
                          <a:cs typeface="Arial" panose="020B0604020202020204" pitchFamily="34" charset="0"/>
                        </a:rPr>
                        <a:t>Job Safety &amp; Environment Analysis</a:t>
                      </a:r>
                      <a:endParaRPr lang="en-GB" dirty="0">
                        <a:latin typeface="Arial" panose="020B0604020202020204" pitchFamily="34" charset="0"/>
                        <a:cs typeface="Arial" panose="020B0604020202020204" pitchFamily="34" charset="0"/>
                      </a:endParaRPr>
                    </a:p>
                  </a:txBody>
                  <a:tcPr/>
                </a:tc>
                <a:tc hMerge="1">
                  <a:txBody>
                    <a:bodyPr/>
                    <a:lstStyle/>
                    <a:p>
                      <a:endParaRPr lang="en-GB" dirty="0"/>
                    </a:p>
                  </a:txBody>
                  <a:tcPr/>
                </a:tc>
                <a:extLst>
                  <a:ext uri="{0D108BD9-81ED-4DB2-BD59-A6C34878D82A}">
                    <a16:rowId xmlns:a16="http://schemas.microsoft.com/office/drawing/2014/main" xmlns="" val="10000"/>
                  </a:ext>
                </a:extLst>
              </a:tr>
              <a:tr h="370840">
                <a:tc>
                  <a:txBody>
                    <a:bodyPr/>
                    <a:lstStyle/>
                    <a:p>
                      <a:r>
                        <a:rPr lang="en-US" dirty="0">
                          <a:latin typeface="Arial" panose="020B0604020202020204" pitchFamily="34" charset="0"/>
                          <a:cs typeface="Arial" panose="020B0604020202020204" pitchFamily="34" charset="0"/>
                        </a:rPr>
                        <a:t>What</a:t>
                      </a:r>
                      <a:endParaRPr lang="en-GB" dirty="0">
                        <a:latin typeface="Arial" panose="020B0604020202020204" pitchFamily="34" charset="0"/>
                        <a:cs typeface="Arial" panose="020B0604020202020204" pitchFamily="34" charset="0"/>
                      </a:endParaRPr>
                    </a:p>
                  </a:txBody>
                  <a:tcPr/>
                </a:tc>
                <a:tc>
                  <a:txBody>
                    <a:bodyPr/>
                    <a:lstStyle/>
                    <a:p>
                      <a:r>
                        <a:rPr lang="en-AU" sz="1800" b="0" i="0" u="none" strike="noStrike" kern="1200" baseline="0" dirty="0">
                          <a:solidFill>
                            <a:schemeClr val="dk1"/>
                          </a:solidFill>
                          <a:latin typeface="Arial" panose="020B0604020202020204" pitchFamily="34" charset="0"/>
                          <a:ea typeface="+mn-ea"/>
                          <a:cs typeface="Arial" panose="020B0604020202020204" pitchFamily="34" charset="0"/>
                        </a:rPr>
                        <a:t>Used to assess situational risk including workplace conditions, work tasks and hazards</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latin typeface="Arial" panose="020B0604020202020204" pitchFamily="34" charset="0"/>
                          <a:cs typeface="Arial" panose="020B0604020202020204" pitchFamily="34" charset="0"/>
                        </a:rPr>
                        <a:t>When</a:t>
                      </a:r>
                      <a:endParaRPr lang="en-GB" dirty="0">
                        <a:latin typeface="Arial" panose="020B0604020202020204" pitchFamily="34" charset="0"/>
                        <a:cs typeface="Arial" panose="020B0604020202020204" pitchFamily="34" charset="0"/>
                      </a:endParaRPr>
                    </a:p>
                  </a:txBody>
                  <a:tcPr/>
                </a:tc>
                <a:tc>
                  <a:txBody>
                    <a:bodyPr/>
                    <a:lstStyle/>
                    <a:p>
                      <a:r>
                        <a:rPr lang="en-AU" sz="1800" b="0" i="0" u="none" strike="noStrike" kern="1200" baseline="0" dirty="0">
                          <a:solidFill>
                            <a:schemeClr val="dk1"/>
                          </a:solidFill>
                          <a:latin typeface="Arial" panose="020B0604020202020204" pitchFamily="34" charset="0"/>
                          <a:ea typeface="+mn-ea"/>
                          <a:cs typeface="Arial" panose="020B0604020202020204" pitchFamily="34" charset="0"/>
                        </a:rPr>
                        <a:t> At the beginning and as required throughout the work day </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latin typeface="Arial" panose="020B0604020202020204" pitchFamily="34" charset="0"/>
                          <a:cs typeface="Arial" panose="020B0604020202020204" pitchFamily="34" charset="0"/>
                        </a:rPr>
                        <a:t>Who</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Personnel undertaking the task</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961583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ext Placeholder 3">
            <a:extLst>
              <a:ext uri="{FF2B5EF4-FFF2-40B4-BE49-F238E27FC236}">
                <a16:creationId xmlns:a16="http://schemas.microsoft.com/office/drawing/2014/main" xmlns="" id="{83F165FB-A8B4-4774-97C4-7B058B3215A7}"/>
              </a:ext>
            </a:extLst>
          </p:cNvPr>
          <p:cNvSpPr>
            <a:spLocks noGrp="1"/>
          </p:cNvSpPr>
          <p:nvPr>
            <p:ph type="body" sz="half" idx="10"/>
          </p:nvPr>
        </p:nvSpPr>
        <p:spPr>
          <a:xfrm>
            <a:off x="457200" y="1377594"/>
            <a:ext cx="8229600" cy="4533885"/>
          </a:xfrm>
        </p:spPr>
        <p:txBody>
          <a:bodyPr/>
          <a:lstStyle/>
          <a:p>
            <a:pPr>
              <a:lnSpc>
                <a:spcPct val="90000"/>
              </a:lnSpc>
              <a:spcBef>
                <a:spcPts val="0"/>
              </a:spcBef>
            </a:pPr>
            <a:r>
              <a:rPr lang="en-AU" dirty="0"/>
              <a:t>The JSEA is a Communication Process</a:t>
            </a:r>
          </a:p>
          <a:p>
            <a:pPr>
              <a:lnSpc>
                <a:spcPct val="90000"/>
              </a:lnSpc>
              <a:spcBef>
                <a:spcPts val="0"/>
              </a:spcBef>
            </a:pPr>
            <a:endParaRPr lang="en-AU" dirty="0"/>
          </a:p>
          <a:p>
            <a:pPr>
              <a:lnSpc>
                <a:spcPct val="90000"/>
              </a:lnSpc>
              <a:spcBef>
                <a:spcPts val="0"/>
              </a:spcBef>
            </a:pPr>
            <a:r>
              <a:rPr lang="en-US" dirty="0">
                <a:solidFill>
                  <a:schemeClr val="accent1"/>
                </a:solidFill>
              </a:rPr>
              <a:t>To be successful you need to:</a:t>
            </a:r>
          </a:p>
          <a:p>
            <a:pPr marL="514350" indent="-514350">
              <a:lnSpc>
                <a:spcPct val="90000"/>
              </a:lnSpc>
              <a:spcBef>
                <a:spcPts val="0"/>
              </a:spcBef>
              <a:buClr>
                <a:schemeClr val="accent1"/>
              </a:buClr>
              <a:buFont typeface="Arial" panose="020B0604020202020204" pitchFamily="34" charset="0"/>
              <a:buChar char="•"/>
            </a:pPr>
            <a:r>
              <a:rPr lang="en-US" dirty="0"/>
              <a:t>Know your information and the audience</a:t>
            </a:r>
          </a:p>
          <a:p>
            <a:pPr marL="514350" indent="-514350">
              <a:lnSpc>
                <a:spcPct val="90000"/>
              </a:lnSpc>
              <a:spcBef>
                <a:spcPts val="0"/>
              </a:spcBef>
              <a:buClr>
                <a:schemeClr val="accent1"/>
              </a:buClr>
              <a:buFont typeface="Arial" panose="020B0604020202020204" pitchFamily="34" charset="0"/>
              <a:buChar char="•"/>
            </a:pPr>
            <a:r>
              <a:rPr lang="en-US" dirty="0"/>
              <a:t>Involve others and listen to suggestions</a:t>
            </a:r>
          </a:p>
          <a:p>
            <a:pPr marL="514350" indent="-514350">
              <a:lnSpc>
                <a:spcPct val="90000"/>
              </a:lnSpc>
              <a:spcBef>
                <a:spcPts val="0"/>
              </a:spcBef>
              <a:buClr>
                <a:schemeClr val="accent1"/>
              </a:buClr>
              <a:buFont typeface="Arial" panose="020B0604020202020204" pitchFamily="34" charset="0"/>
              <a:buChar char="•"/>
            </a:pPr>
            <a:r>
              <a:rPr lang="en-US" dirty="0"/>
              <a:t>Keep it positive and enthusiastic</a:t>
            </a:r>
          </a:p>
          <a:p>
            <a:pPr marL="514350" indent="-514350">
              <a:lnSpc>
                <a:spcPct val="90000"/>
              </a:lnSpc>
              <a:spcBef>
                <a:spcPts val="0"/>
              </a:spcBef>
              <a:buClr>
                <a:schemeClr val="accent1"/>
              </a:buClr>
              <a:buFont typeface="Arial" panose="020B0604020202020204" pitchFamily="34" charset="0"/>
              <a:buChar char="•"/>
            </a:pPr>
            <a:r>
              <a:rPr lang="en-US" dirty="0"/>
              <a:t>Check for understanding</a:t>
            </a:r>
          </a:p>
          <a:p>
            <a:endParaRPr lang="en-CA" dirty="0"/>
          </a:p>
        </p:txBody>
      </p:sp>
      <p:sp>
        <p:nvSpPr>
          <p:cNvPr id="2" name="Title 1">
            <a:extLst>
              <a:ext uri="{FF2B5EF4-FFF2-40B4-BE49-F238E27FC236}">
                <a16:creationId xmlns:a16="http://schemas.microsoft.com/office/drawing/2014/main" xmlns="" id="{217076B8-3ED3-4F50-B39B-39605F0E857F}"/>
              </a:ext>
            </a:extLst>
          </p:cNvPr>
          <p:cNvSpPr>
            <a:spLocks noGrp="1"/>
          </p:cNvSpPr>
          <p:nvPr>
            <p:ph type="title"/>
          </p:nvPr>
        </p:nvSpPr>
        <p:spPr/>
        <p:txBody>
          <a:bodyPr/>
          <a:lstStyle/>
          <a:p>
            <a:r>
              <a:rPr lang="en-US" dirty="0"/>
              <a:t>Job Safety &amp; Environment Analysis (JSEA)</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43</a:t>
            </a:fld>
            <a:endParaRPr lang="en-US" dirty="0"/>
          </a:p>
        </p:txBody>
      </p:sp>
    </p:spTree>
    <p:extLst>
      <p:ext uri="{BB962C8B-B14F-4D97-AF65-F5344CB8AC3E}">
        <p14:creationId xmlns:p14="http://schemas.microsoft.com/office/powerpoint/2010/main" val="390244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3" end="3"/>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 calcmode="lin" valueType="num">
                                      <p:cBhvr additive="base">
                                        <p:cTn id="19" dur="500" fill="hold"/>
                                        <p:tgtEl>
                                          <p:spTgt spid="4">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 calcmode="lin" valueType="num">
                                      <p:cBhvr additive="base">
                                        <p:cTn id="23"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1E42F5B4-DBEA-492C-87D8-0D6A08CAEE5F}" type="slidenum">
              <a:rPr lang="en-GB" noProof="0" smtClean="0"/>
              <a:pPr/>
              <a:t>44</a:t>
            </a:fld>
            <a:endParaRPr lang="en-GB" noProof="0" dirty="0"/>
          </a:p>
        </p:txBody>
      </p:sp>
      <p:pic>
        <p:nvPicPr>
          <p:cNvPr id="2" name="Picture 1">
            <a:extLst>
              <a:ext uri="{FF2B5EF4-FFF2-40B4-BE49-F238E27FC236}">
                <a16:creationId xmlns:a16="http://schemas.microsoft.com/office/drawing/2014/main" xmlns="" id="{F3F05AD6-141F-4832-B194-20B40BEDE857}"/>
              </a:ext>
            </a:extLst>
          </p:cNvPr>
          <p:cNvPicPr>
            <a:picLocks noChangeAspect="1"/>
          </p:cNvPicPr>
          <p:nvPr/>
        </p:nvPicPr>
        <p:blipFill>
          <a:blip r:embed="rId4"/>
          <a:stretch>
            <a:fillRect/>
          </a:stretch>
        </p:blipFill>
        <p:spPr>
          <a:xfrm>
            <a:off x="182594" y="188640"/>
            <a:ext cx="8781894" cy="5902560"/>
          </a:xfrm>
          <a:prstGeom prst="rect">
            <a:avLst/>
          </a:prstGeom>
        </p:spPr>
      </p:pic>
    </p:spTree>
    <p:custDataLst>
      <p:tags r:id="rId1"/>
    </p:custDataLst>
    <p:extLst>
      <p:ext uri="{BB962C8B-B14F-4D97-AF65-F5344CB8AC3E}">
        <p14:creationId xmlns:p14="http://schemas.microsoft.com/office/powerpoint/2010/main" val="2876644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1E42F5B4-DBEA-492C-87D8-0D6A08CAEE5F}" type="slidenum">
              <a:rPr lang="en-GB" noProof="0" smtClean="0"/>
              <a:pPr/>
              <a:t>45</a:t>
            </a:fld>
            <a:endParaRPr lang="en-GB" noProof="0" dirty="0"/>
          </a:p>
        </p:txBody>
      </p:sp>
      <p:pic>
        <p:nvPicPr>
          <p:cNvPr id="8" name="Picture 7">
            <a:extLst>
              <a:ext uri="{FF2B5EF4-FFF2-40B4-BE49-F238E27FC236}">
                <a16:creationId xmlns:a16="http://schemas.microsoft.com/office/drawing/2014/main" xmlns="" id="{61546FB1-73DE-478C-9363-7ED9BA9E625D}"/>
              </a:ext>
            </a:extLst>
          </p:cNvPr>
          <p:cNvPicPr>
            <a:picLocks noChangeAspect="1"/>
          </p:cNvPicPr>
          <p:nvPr/>
        </p:nvPicPr>
        <p:blipFill>
          <a:blip r:embed="rId3"/>
          <a:stretch>
            <a:fillRect/>
          </a:stretch>
        </p:blipFill>
        <p:spPr>
          <a:xfrm>
            <a:off x="191116" y="188640"/>
            <a:ext cx="8773371" cy="5902560"/>
          </a:xfrm>
          <a:prstGeom prst="rect">
            <a:avLst/>
          </a:prstGeom>
        </p:spPr>
      </p:pic>
    </p:spTree>
    <p:extLst>
      <p:ext uri="{BB962C8B-B14F-4D97-AF65-F5344CB8AC3E}">
        <p14:creationId xmlns:p14="http://schemas.microsoft.com/office/powerpoint/2010/main" val="37185213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5C89BCF4-B6BD-43D7-9EDC-5F85B355C416}"/>
              </a:ext>
            </a:extLst>
          </p:cNvPr>
          <p:cNvSpPr>
            <a:spLocks noGrp="1"/>
          </p:cNvSpPr>
          <p:nvPr>
            <p:ph type="body" sz="quarter" idx="13"/>
          </p:nvPr>
        </p:nvSpPr>
        <p:spPr>
          <a:xfrm>
            <a:off x="457200" y="1700808"/>
            <a:ext cx="8229600" cy="3712777"/>
          </a:xfrm>
        </p:spPr>
        <p:txBody>
          <a:bodyPr/>
          <a:lstStyle/>
          <a:p>
            <a:r>
              <a:rPr lang="en-US" dirty="0"/>
              <a:t>JOB SAFETY &amp; ENVIRONMENT ANALYSIS EXERCISE</a:t>
            </a:r>
            <a:endParaRPr lang="en-CA" dirty="0"/>
          </a:p>
        </p:txBody>
      </p:sp>
      <p:sp>
        <p:nvSpPr>
          <p:cNvPr id="5" name="Slide Number Placeholder 4">
            <a:extLst>
              <a:ext uri="{FF2B5EF4-FFF2-40B4-BE49-F238E27FC236}">
                <a16:creationId xmlns:a16="http://schemas.microsoft.com/office/drawing/2014/main" xmlns="" id="{09FC1639-9126-41F8-9F8C-D22435EC72DD}"/>
              </a:ext>
            </a:extLst>
          </p:cNvPr>
          <p:cNvSpPr>
            <a:spLocks noGrp="1"/>
          </p:cNvSpPr>
          <p:nvPr>
            <p:ph type="sldNum" sz="quarter" idx="4"/>
          </p:nvPr>
        </p:nvSpPr>
        <p:spPr/>
        <p:txBody>
          <a:bodyPr/>
          <a:lstStyle/>
          <a:p>
            <a:fld id="{38279DA2-4E85-2342-8C8A-FDE05BEB1D98}" type="slidenum">
              <a:rPr lang="en-US" smtClean="0"/>
              <a:pPr/>
              <a:t>46</a:t>
            </a:fld>
            <a:endParaRPr lang="en-US" dirty="0"/>
          </a:p>
        </p:txBody>
      </p:sp>
    </p:spTree>
    <p:extLst>
      <p:ext uri="{BB962C8B-B14F-4D97-AF65-F5344CB8AC3E}">
        <p14:creationId xmlns:p14="http://schemas.microsoft.com/office/powerpoint/2010/main" val="295426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xmlns="" id="{D876087B-9AB1-4B43-9E59-260622EAEEB0}"/>
              </a:ext>
            </a:extLst>
          </p:cNvPr>
          <p:cNvSpPr>
            <a:spLocks noGrp="1"/>
          </p:cNvSpPr>
          <p:nvPr>
            <p:ph type="body" sz="half" idx="10"/>
          </p:nvPr>
        </p:nvSpPr>
        <p:spPr>
          <a:xfrm>
            <a:off x="478437" y="1052736"/>
            <a:ext cx="2437379" cy="4927339"/>
          </a:xfrm>
        </p:spPr>
        <p:txBody>
          <a:bodyPr>
            <a:normAutofit/>
          </a:bodyPr>
          <a:lstStyle/>
          <a:p>
            <a:pPr marL="0" indent="0">
              <a:buNone/>
            </a:pPr>
            <a:r>
              <a:rPr lang="en-US" dirty="0"/>
              <a:t>This photo was taken as the drill rig crew was establishing the site for borehole logging and sampling task. The task involved drilling a geotechnical borehole to a depth of 20 m. </a:t>
            </a:r>
          </a:p>
          <a:p>
            <a:endParaRPr lang="en-CA" dirty="0"/>
          </a:p>
        </p:txBody>
      </p:sp>
      <p:sp>
        <p:nvSpPr>
          <p:cNvPr id="2" name="Title 1"/>
          <p:cNvSpPr>
            <a:spLocks noGrp="1"/>
          </p:cNvSpPr>
          <p:nvPr>
            <p:ph type="title"/>
          </p:nvPr>
        </p:nvSpPr>
        <p:spPr/>
        <p:txBody>
          <a:bodyPr/>
          <a:lstStyle/>
          <a:p>
            <a:r>
              <a:rPr lang="en-US" dirty="0"/>
              <a:t>JSEA Exercise</a:t>
            </a:r>
            <a:endParaRPr lang="en-CA" dirty="0"/>
          </a:p>
        </p:txBody>
      </p:sp>
      <p:pic>
        <p:nvPicPr>
          <p:cNvPr id="5" name="Picture 4" descr="I:\Geo\2014\1415455 - Darlington\Technical Doc\Images\Sams photos\Sam 2_2_15\SS\20150114_08174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532"/>
          <a:stretch/>
        </p:blipFill>
        <p:spPr bwMode="auto">
          <a:xfrm>
            <a:off x="3026887" y="1253286"/>
            <a:ext cx="5622564" cy="41794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7DAE6685-C992-4BC6-9796-0A00DD402B5C}"/>
              </a:ext>
            </a:extLst>
          </p:cNvPr>
          <p:cNvSpPr txBox="1"/>
          <p:nvPr/>
        </p:nvSpPr>
        <p:spPr>
          <a:xfrm>
            <a:off x="6062249" y="4566367"/>
            <a:ext cx="3024336" cy="646331"/>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Access/Egress (ground condition, hidden objects that could cause a puncture to a tyre etc.)</a:t>
            </a:r>
            <a:endParaRPr lang="en-CA" b="1" dirty="0">
              <a:solidFill>
                <a:schemeClr val="tx1">
                  <a:lumMod val="75000"/>
                </a:schemeClr>
              </a:solidFill>
            </a:endParaRPr>
          </a:p>
        </p:txBody>
      </p:sp>
      <p:sp>
        <p:nvSpPr>
          <p:cNvPr id="4" name="TextBox 3">
            <a:extLst>
              <a:ext uri="{FF2B5EF4-FFF2-40B4-BE49-F238E27FC236}">
                <a16:creationId xmlns:a16="http://schemas.microsoft.com/office/drawing/2014/main" xmlns="" id="{62431F64-CFD2-4A66-8529-992A35974BA0}"/>
              </a:ext>
            </a:extLst>
          </p:cNvPr>
          <p:cNvSpPr txBox="1"/>
          <p:nvPr/>
        </p:nvSpPr>
        <p:spPr>
          <a:xfrm>
            <a:off x="6516216" y="2014681"/>
            <a:ext cx="1296144" cy="276999"/>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Power-line</a:t>
            </a:r>
          </a:p>
        </p:txBody>
      </p:sp>
      <p:sp>
        <p:nvSpPr>
          <p:cNvPr id="6" name="TextBox 5">
            <a:extLst>
              <a:ext uri="{FF2B5EF4-FFF2-40B4-BE49-F238E27FC236}">
                <a16:creationId xmlns:a16="http://schemas.microsoft.com/office/drawing/2014/main" xmlns="" id="{07A3C219-F288-41F6-8014-0FDA7E455BA3}"/>
              </a:ext>
            </a:extLst>
          </p:cNvPr>
          <p:cNvSpPr txBox="1"/>
          <p:nvPr/>
        </p:nvSpPr>
        <p:spPr>
          <a:xfrm>
            <a:off x="5624394" y="1289911"/>
            <a:ext cx="3168352" cy="461665"/>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Third party intervention/delineation of work areas</a:t>
            </a:r>
            <a:endParaRPr lang="en-CA" sz="1200" b="1" dirty="0">
              <a:solidFill>
                <a:schemeClr val="tx1">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EE27D2C7-D964-4013-AB55-DE033EDC45AA}"/>
              </a:ext>
            </a:extLst>
          </p:cNvPr>
          <p:cNvSpPr txBox="1"/>
          <p:nvPr/>
        </p:nvSpPr>
        <p:spPr>
          <a:xfrm>
            <a:off x="3026887" y="5074198"/>
            <a:ext cx="3456384" cy="276999"/>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Dry grass and any potential to spark a fire  </a:t>
            </a:r>
          </a:p>
        </p:txBody>
      </p:sp>
      <p:sp>
        <p:nvSpPr>
          <p:cNvPr id="8" name="TextBox 7">
            <a:extLst>
              <a:ext uri="{FF2B5EF4-FFF2-40B4-BE49-F238E27FC236}">
                <a16:creationId xmlns:a16="http://schemas.microsoft.com/office/drawing/2014/main" xmlns="" id="{DAF200C1-CCDE-43EA-B8B3-9F1AAFF3559F}"/>
              </a:ext>
            </a:extLst>
          </p:cNvPr>
          <p:cNvSpPr txBox="1"/>
          <p:nvPr/>
        </p:nvSpPr>
        <p:spPr>
          <a:xfrm>
            <a:off x="3095836" y="4012183"/>
            <a:ext cx="2952328" cy="646331"/>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Potential for Hazardous Fauna (snakes), needles in amongst the dense scrub.</a:t>
            </a:r>
          </a:p>
        </p:txBody>
      </p:sp>
      <p:sp>
        <p:nvSpPr>
          <p:cNvPr id="9" name="TextBox 8">
            <a:extLst>
              <a:ext uri="{FF2B5EF4-FFF2-40B4-BE49-F238E27FC236}">
                <a16:creationId xmlns:a16="http://schemas.microsoft.com/office/drawing/2014/main" xmlns="" id="{CD1B0F46-43E3-4468-9E89-3318C19A0A5A}"/>
              </a:ext>
            </a:extLst>
          </p:cNvPr>
          <p:cNvSpPr txBox="1"/>
          <p:nvPr/>
        </p:nvSpPr>
        <p:spPr>
          <a:xfrm>
            <a:off x="3099188" y="4612533"/>
            <a:ext cx="2664296" cy="461665"/>
          </a:xfrm>
          <a:prstGeom prst="rect">
            <a:avLst/>
          </a:prstGeom>
          <a:noFill/>
        </p:spPr>
        <p:txBody>
          <a:bodyPr wrap="square" rtlCol="0">
            <a:spAutoFit/>
          </a:bodyPr>
          <a:lstStyle/>
          <a:p>
            <a:r>
              <a:rPr lang="en-AU" sz="1200" b="1" dirty="0">
                <a:solidFill>
                  <a:schemeClr val="tx1">
                    <a:lumMod val="75000"/>
                  </a:schemeClr>
                </a:solidFill>
                <a:latin typeface="Arial" panose="020B0604020202020204" pitchFamily="34" charset="0"/>
                <a:cs typeface="Arial" panose="020B0604020202020204" pitchFamily="34" charset="0"/>
              </a:rPr>
              <a:t>Potential indicators of underground services</a:t>
            </a:r>
          </a:p>
        </p:txBody>
      </p:sp>
    </p:spTree>
    <p:extLst>
      <p:ext uri="{BB962C8B-B14F-4D97-AF65-F5344CB8AC3E}">
        <p14:creationId xmlns:p14="http://schemas.microsoft.com/office/powerpoint/2010/main" val="239194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D97E692E-5AF0-416C-B038-4FDB415D06DF}"/>
              </a:ext>
            </a:extLst>
          </p:cNvPr>
          <p:cNvSpPr>
            <a:spLocks noGrp="1"/>
          </p:cNvSpPr>
          <p:nvPr>
            <p:ph type="sldNum" sz="quarter" idx="4"/>
          </p:nvPr>
        </p:nvSpPr>
        <p:spPr/>
        <p:txBody>
          <a:bodyPr/>
          <a:lstStyle/>
          <a:p>
            <a:fld id="{38279DA2-4E85-2342-8C8A-FDE05BEB1D98}" type="slidenum">
              <a:rPr lang="en-US" smtClean="0"/>
              <a:pPr/>
              <a:t>48</a:t>
            </a:fld>
            <a:endParaRPr lang="en-US" dirty="0"/>
          </a:p>
        </p:txBody>
      </p:sp>
      <p:sp>
        <p:nvSpPr>
          <p:cNvPr id="18" name="Picture Placeholder 17">
            <a:extLst>
              <a:ext uri="{FF2B5EF4-FFF2-40B4-BE49-F238E27FC236}">
                <a16:creationId xmlns:a16="http://schemas.microsoft.com/office/drawing/2014/main" xmlns="" id="{14C918DD-8C53-48A4-826D-F70226E9002B}"/>
              </a:ext>
            </a:extLst>
          </p:cNvPr>
          <p:cNvSpPr>
            <a:spLocks noGrp="1"/>
          </p:cNvSpPr>
          <p:nvPr>
            <p:ph type="pic" sz="quarter" idx="10"/>
          </p:nvPr>
        </p:nvSpPr>
        <p:spPr>
          <a:solidFill>
            <a:schemeClr val="accent1"/>
          </a:solidFill>
        </p:spPr>
      </p:sp>
      <p:grpSp>
        <p:nvGrpSpPr>
          <p:cNvPr id="22" name="Group 21">
            <a:extLst>
              <a:ext uri="{FF2B5EF4-FFF2-40B4-BE49-F238E27FC236}">
                <a16:creationId xmlns:a16="http://schemas.microsoft.com/office/drawing/2014/main" xmlns="" id="{E327F9FD-C3A6-409A-BA98-3E5900B5263B}"/>
              </a:ext>
            </a:extLst>
          </p:cNvPr>
          <p:cNvGrpSpPr/>
          <p:nvPr/>
        </p:nvGrpSpPr>
        <p:grpSpPr>
          <a:xfrm>
            <a:off x="107504" y="512676"/>
            <a:ext cx="8784976" cy="5832648"/>
            <a:chOff x="960292" y="607299"/>
            <a:chExt cx="7776859" cy="5832648"/>
          </a:xfrm>
        </p:grpSpPr>
        <p:pic>
          <p:nvPicPr>
            <p:cNvPr id="20" name="Picture 19">
              <a:extLst>
                <a:ext uri="{FF2B5EF4-FFF2-40B4-BE49-F238E27FC236}">
                  <a16:creationId xmlns:a16="http://schemas.microsoft.com/office/drawing/2014/main" xmlns="" id="{C2B15D36-6844-48B8-A341-2D0786E23545}"/>
                </a:ext>
              </a:extLst>
            </p:cNvPr>
            <p:cNvPicPr>
              <a:picLocks noChangeAspect="1"/>
            </p:cNvPicPr>
            <p:nvPr/>
          </p:nvPicPr>
          <p:blipFill rotWithShape="1">
            <a:blip r:embed="rId2"/>
            <a:srcRect t="3176" b="18902"/>
            <a:stretch/>
          </p:blipFill>
          <p:spPr>
            <a:xfrm>
              <a:off x="960292" y="607299"/>
              <a:ext cx="7776859" cy="5832648"/>
            </a:xfrm>
            <a:prstGeom prst="rect">
              <a:avLst/>
            </a:prstGeom>
          </p:spPr>
        </p:pic>
        <p:sp>
          <p:nvSpPr>
            <p:cNvPr id="21" name="TextBox 20">
              <a:extLst>
                <a:ext uri="{FF2B5EF4-FFF2-40B4-BE49-F238E27FC236}">
                  <a16:creationId xmlns:a16="http://schemas.microsoft.com/office/drawing/2014/main" xmlns="" id="{5FFC49F3-23D2-41D0-B76D-F6D47F50520E}"/>
                </a:ext>
              </a:extLst>
            </p:cNvPr>
            <p:cNvSpPr txBox="1"/>
            <p:nvPr/>
          </p:nvSpPr>
          <p:spPr>
            <a:xfrm rot="20782060">
              <a:off x="2373998" y="1921603"/>
              <a:ext cx="3642137" cy="3785652"/>
            </a:xfrm>
            <a:prstGeom prst="rect">
              <a:avLst/>
            </a:prstGeom>
            <a:noFill/>
          </p:spPr>
          <p:txBody>
            <a:bodyPr wrap="square" rtlCol="0">
              <a:spAutoFit/>
            </a:bodyPr>
            <a:lstStyle/>
            <a:p>
              <a:pPr>
                <a:lnSpc>
                  <a:spcPct val="200000"/>
                </a:lnSpc>
              </a:pPr>
              <a:r>
                <a:rPr lang="en-CA" sz="2000" b="1" dirty="0">
                  <a:solidFill>
                    <a:schemeClr val="accent1"/>
                  </a:solidFill>
                  <a:latin typeface="Arial" panose="020B0604020202020204" pitchFamily="34" charset="0"/>
                  <a:cs typeface="Arial" panose="020B0604020202020204" pitchFamily="34" charset="0"/>
                </a:rPr>
                <a:t>Project Risk Tools Checklist</a:t>
              </a:r>
            </a:p>
            <a:p>
              <a:pPr>
                <a:buClr>
                  <a:srgbClr val="0B8266"/>
                </a:buClr>
              </a:pPr>
              <a:endPar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b="1" dirty="0">
                  <a:solidFill>
                    <a:srgbClr val="0B8266"/>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Journey  Management Plan</a:t>
              </a:r>
            </a:p>
            <a:p>
              <a:pPr>
                <a:buClr>
                  <a:srgbClr val="0B8266"/>
                </a:buClr>
              </a:pPr>
              <a:endParaRPr lang="en-CA" sz="2000" dirty="0">
                <a:latin typeface="Arial" panose="020B0604020202020204" pitchFamily="34" charset="0"/>
                <a:cs typeface="Arial" panose="020B0604020202020204" pitchFamily="34" charset="0"/>
              </a:endParaRPr>
            </a:p>
            <a:p>
              <a:pPr>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    </a:t>
              </a:r>
              <a:r>
                <a:rPr lang="en-CA" sz="2000" b="1" dirty="0">
                  <a:solidFill>
                    <a:schemeClr val="accent2"/>
                  </a:solidFill>
                  <a:latin typeface="Arial" panose="020B0604020202020204" pitchFamily="34" charset="0"/>
                  <a:cs typeface="Arial" panose="020B0604020202020204" pitchFamily="34" charset="0"/>
                </a:rPr>
                <a:t>Work Method Statement</a:t>
              </a:r>
            </a:p>
            <a:p>
              <a:pPr>
                <a:buClr>
                  <a:srgbClr val="0B8266"/>
                </a:buClr>
              </a:pPr>
              <a:endParaRPr lang="en-CA" sz="2000" b="1" dirty="0">
                <a:solidFill>
                  <a:schemeClr val="accent2"/>
                </a:solidFill>
                <a:latin typeface="Arial" panose="020B0604020202020204" pitchFamily="34" charset="0"/>
                <a:cs typeface="Arial" panose="020B0604020202020204" pitchFamily="34" charset="0"/>
              </a:endParaRPr>
            </a:p>
            <a:p>
              <a:pPr marL="457200" indent="-457200">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dirty="0">
                  <a:solidFill>
                    <a:schemeClr val="tx2">
                      <a:lumMod val="75000"/>
                      <a:lumOff val="25000"/>
                    </a:schemeClr>
                  </a:solidFill>
                  <a:latin typeface="Arial" panose="020B0604020202020204" pitchFamily="34" charset="0"/>
                  <a:cs typeface="Arial" panose="020B0604020202020204" pitchFamily="34" charset="0"/>
                  <a:sym typeface="Wingdings" panose="05000000000000000000" pitchFamily="2" charset="2"/>
                </a:rPr>
                <a:t>   </a:t>
              </a:r>
              <a:r>
                <a:rPr lang="en-CA" sz="2000" b="1" dirty="0">
                  <a:solidFill>
                    <a:schemeClr val="accent2"/>
                  </a:solidFill>
                  <a:latin typeface="Arial" panose="020B0604020202020204" pitchFamily="34" charset="0"/>
                  <a:cs typeface="Arial" panose="020B0604020202020204" pitchFamily="34" charset="0"/>
                </a:rPr>
                <a:t>Job Safety &amp; Environment Analysis</a:t>
              </a:r>
            </a:p>
            <a:p>
              <a:pPr marL="457200" indent="-457200">
                <a:buClr>
                  <a:srgbClr val="0B8266"/>
                </a:buClr>
              </a:pPr>
              <a:endParaRPr lang="en-US" sz="2000" b="1" dirty="0">
                <a:solidFill>
                  <a:schemeClr val="accent2"/>
                </a:solidFill>
                <a:latin typeface="Arial" panose="020B0604020202020204" pitchFamily="34" charset="0"/>
                <a:cs typeface="Arial" panose="020B0604020202020204" pitchFamily="34" charset="0"/>
              </a:endParaRPr>
            </a:p>
            <a:p>
              <a:pPr marL="457200" indent="-457200">
                <a:buClr>
                  <a:srgbClr val="0B8266"/>
                </a:buClr>
              </a:pPr>
              <a:r>
                <a:rPr lang="es-419" sz="2000" b="1" dirty="0">
                  <a:solidFill>
                    <a:schemeClr val="accent2"/>
                  </a:solidFill>
                  <a:latin typeface="Arial" panose="020B0604020202020204" pitchFamily="34" charset="0"/>
                  <a:cs typeface="Arial" panose="020B0604020202020204" pitchFamily="34" charset="0"/>
                  <a:sym typeface="Wingdings 2" panose="05020102010507070707" pitchFamily="18" charset="2"/>
                </a:rPr>
                <a:t></a:t>
              </a:r>
              <a:r>
                <a:rPr lang="es-419" sz="2000" dirty="0">
                  <a:solidFill>
                    <a:schemeClr val="tx2">
                      <a:lumMod val="75000"/>
                      <a:lumOff val="25000"/>
                    </a:schemeClr>
                  </a:solidFill>
                  <a:latin typeface="Arial" panose="020B0604020202020204" pitchFamily="34" charset="0"/>
                  <a:cs typeface="Arial" panose="020B0604020202020204" pitchFamily="34" charset="0"/>
                  <a:sym typeface="Wingdings" panose="05000000000000000000" pitchFamily="2" charset="2"/>
                </a:rPr>
                <a:t>   </a:t>
              </a:r>
              <a:r>
                <a:rPr lang="en-CA" sz="2000" b="1" dirty="0">
                  <a:solidFill>
                    <a:schemeClr val="accent2"/>
                  </a:solidFill>
                  <a:latin typeface="Arial" panose="020B0604020202020204" pitchFamily="34" charset="0"/>
                  <a:cs typeface="Arial" panose="020B0604020202020204" pitchFamily="34" charset="0"/>
                </a:rPr>
                <a:t>Take 5</a:t>
              </a:r>
            </a:p>
            <a:p>
              <a:pPr marL="457200" indent="-457200">
                <a:buClr>
                  <a:srgbClr val="0B8266"/>
                </a:buClr>
              </a:pPr>
              <a:endParaRPr lang="en-CA" sz="2000" b="1" dirty="0">
                <a:solidFill>
                  <a:schemeClr val="accent2"/>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5752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 5 </a:t>
            </a:r>
            <a:endParaRPr lang="en-AU" dirty="0"/>
          </a:p>
        </p:txBody>
      </p:sp>
      <p:sp>
        <p:nvSpPr>
          <p:cNvPr id="5" name="Slide Number Placeholder 4"/>
          <p:cNvSpPr>
            <a:spLocks noGrp="1"/>
          </p:cNvSpPr>
          <p:nvPr>
            <p:ph type="sldNum" sz="quarter" idx="4"/>
          </p:nvPr>
        </p:nvSpPr>
        <p:spPr/>
        <p:txBody>
          <a:bodyPr/>
          <a:lstStyle/>
          <a:p>
            <a:pPr>
              <a:defRPr/>
            </a:pPr>
            <a:fld id="{1E42F5B4-DBEA-492C-87D8-0D6A08CAEE5F}" type="slidenum">
              <a:rPr lang="en-GB" smtClean="0">
                <a:solidFill>
                  <a:prstClr val="black"/>
                </a:solidFill>
              </a:rPr>
              <a:pPr>
                <a:defRPr/>
              </a:pPr>
              <a:t>49</a:t>
            </a:fld>
            <a:endParaRPr lang="en-GB" dirty="0">
              <a:solidFill>
                <a:prstClr val="black"/>
              </a:solidFill>
            </a:endParaRP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3622336743"/>
              </p:ext>
            </p:extLst>
          </p:nvPr>
        </p:nvGraphicFramePr>
        <p:xfrm>
          <a:off x="410991" y="1738998"/>
          <a:ext cx="8275810" cy="1752600"/>
        </p:xfrm>
        <a:graphic>
          <a:graphicData uri="http://schemas.openxmlformats.org/drawingml/2006/table">
            <a:tbl>
              <a:tblPr firstRow="1" bandRow="1">
                <a:tableStyleId>{5C22544A-7EE6-4342-B048-85BDC9FD1C3A}</a:tableStyleId>
              </a:tblPr>
              <a:tblGrid>
                <a:gridCol w="2169491">
                  <a:extLst>
                    <a:ext uri="{9D8B030D-6E8A-4147-A177-3AD203B41FA5}">
                      <a16:colId xmlns:a16="http://schemas.microsoft.com/office/drawing/2014/main" xmlns="" val="20000"/>
                    </a:ext>
                  </a:extLst>
                </a:gridCol>
                <a:gridCol w="6106319">
                  <a:extLst>
                    <a:ext uri="{9D8B030D-6E8A-4147-A177-3AD203B41FA5}">
                      <a16:colId xmlns:a16="http://schemas.microsoft.com/office/drawing/2014/main" xmlns="" val="20001"/>
                    </a:ext>
                  </a:extLst>
                </a:gridCol>
              </a:tblGrid>
              <a:tr h="370840">
                <a:tc gridSpan="2">
                  <a:txBody>
                    <a:bodyPr/>
                    <a:lstStyle/>
                    <a:p>
                      <a:r>
                        <a:rPr lang="en-US" dirty="0">
                          <a:latin typeface="Arial" panose="020B0604020202020204" pitchFamily="34" charset="0"/>
                          <a:cs typeface="Arial" panose="020B0604020202020204" pitchFamily="34" charset="0"/>
                        </a:rPr>
                        <a:t>Take 5</a:t>
                      </a:r>
                      <a:endParaRPr lang="en-GB" dirty="0">
                        <a:latin typeface="Arial" panose="020B0604020202020204" pitchFamily="34" charset="0"/>
                        <a:cs typeface="Arial" panose="020B0604020202020204" pitchFamily="34" charset="0"/>
                      </a:endParaRPr>
                    </a:p>
                  </a:txBody>
                  <a:tcPr/>
                </a:tc>
                <a:tc hMerge="1">
                  <a:txBody>
                    <a:bodyPr/>
                    <a:lstStyle/>
                    <a:p>
                      <a:endParaRPr lang="en-GB" dirty="0"/>
                    </a:p>
                  </a:txBody>
                  <a:tcPr/>
                </a:tc>
                <a:extLst>
                  <a:ext uri="{0D108BD9-81ED-4DB2-BD59-A6C34878D82A}">
                    <a16:rowId xmlns:a16="http://schemas.microsoft.com/office/drawing/2014/main" xmlns="" val="10000"/>
                  </a:ext>
                </a:extLst>
              </a:tr>
              <a:tr h="370840">
                <a:tc>
                  <a:txBody>
                    <a:bodyPr/>
                    <a:lstStyle/>
                    <a:p>
                      <a:r>
                        <a:rPr lang="en-US" dirty="0">
                          <a:latin typeface="Arial" panose="020B0604020202020204" pitchFamily="34" charset="0"/>
                          <a:cs typeface="Arial" panose="020B0604020202020204" pitchFamily="34" charset="0"/>
                        </a:rPr>
                        <a:t>What</a:t>
                      </a:r>
                      <a:endParaRPr lang="en-GB" dirty="0">
                        <a:latin typeface="Arial" panose="020B0604020202020204" pitchFamily="34" charset="0"/>
                        <a:cs typeface="Arial" panose="020B0604020202020204" pitchFamily="34" charset="0"/>
                      </a:endParaRPr>
                    </a:p>
                  </a:txBody>
                  <a:tcPr/>
                </a:tc>
                <a:tc>
                  <a:txBody>
                    <a:bodyPr/>
                    <a:lstStyle/>
                    <a:p>
                      <a:r>
                        <a:rPr lang="en-AU" sz="1800" b="0" i="0" u="none" strike="noStrike" kern="1200" baseline="0" dirty="0">
                          <a:solidFill>
                            <a:schemeClr val="dk1"/>
                          </a:solidFill>
                          <a:latin typeface="Arial" panose="020B0604020202020204" pitchFamily="34" charset="0"/>
                          <a:ea typeface="+mn-ea"/>
                          <a:cs typeface="Arial" panose="020B0604020202020204" pitchFamily="34" charset="0"/>
                        </a:rPr>
                        <a:t>A dynamic risk assessment process undertaken to assess personal risk </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latin typeface="Arial" panose="020B0604020202020204" pitchFamily="34" charset="0"/>
                          <a:cs typeface="Arial" panose="020B0604020202020204" pitchFamily="34" charset="0"/>
                        </a:rPr>
                        <a:t>When</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Continually</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latin typeface="Arial" panose="020B0604020202020204" pitchFamily="34" charset="0"/>
                          <a:cs typeface="Arial" panose="020B0604020202020204" pitchFamily="34" charset="0"/>
                        </a:rPr>
                        <a:t>Who</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All personnel</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80221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D0141E2-B612-49CD-B0DA-53BAEFE5E88F}"/>
              </a:ext>
            </a:extLst>
          </p:cNvPr>
          <p:cNvSpPr>
            <a:spLocks noGrp="1"/>
          </p:cNvSpPr>
          <p:nvPr>
            <p:ph type="title"/>
          </p:nvPr>
        </p:nvSpPr>
        <p:spPr>
          <a:xfrm>
            <a:off x="179515" y="139470"/>
            <a:ext cx="8801767" cy="463194"/>
          </a:xfrm>
        </p:spPr>
        <p:txBody>
          <a:bodyPr/>
          <a:lstStyle/>
          <a:p>
            <a:r>
              <a:rPr lang="en-US" sz="2400" dirty="0"/>
              <a:t>Using the Project Risk Tools through the Project Life Cycle</a:t>
            </a:r>
            <a:endParaRPr lang="en-CA" sz="2400" dirty="0"/>
          </a:p>
        </p:txBody>
      </p:sp>
      <p:sp>
        <p:nvSpPr>
          <p:cNvPr id="6" name="Slide Number Placeholder 5"/>
          <p:cNvSpPr>
            <a:spLocks noGrp="1"/>
          </p:cNvSpPr>
          <p:nvPr>
            <p:ph type="sldNum" sz="quarter" idx="4"/>
          </p:nvPr>
        </p:nvSpPr>
        <p:spPr>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5</a:t>
            </a:fld>
            <a:endParaRPr lang="en-US" dirty="0"/>
          </a:p>
        </p:txBody>
      </p:sp>
      <p:grpSp>
        <p:nvGrpSpPr>
          <p:cNvPr id="2" name="Group 1">
            <a:extLst>
              <a:ext uri="{FF2B5EF4-FFF2-40B4-BE49-F238E27FC236}">
                <a16:creationId xmlns:a16="http://schemas.microsoft.com/office/drawing/2014/main" xmlns="" id="{FD12AE59-D750-467B-AA2B-9F98A966889C}"/>
              </a:ext>
            </a:extLst>
          </p:cNvPr>
          <p:cNvGrpSpPr/>
          <p:nvPr/>
        </p:nvGrpSpPr>
        <p:grpSpPr>
          <a:xfrm>
            <a:off x="156389" y="633287"/>
            <a:ext cx="8846259" cy="5564423"/>
            <a:chOff x="156389" y="633287"/>
            <a:chExt cx="8846259" cy="5564423"/>
          </a:xfrm>
        </p:grpSpPr>
        <p:pic>
          <p:nvPicPr>
            <p:cNvPr id="12" name="Picture 11">
              <a:extLst>
                <a:ext uri="{FF2B5EF4-FFF2-40B4-BE49-F238E27FC236}">
                  <a16:creationId xmlns:a16="http://schemas.microsoft.com/office/drawing/2014/main" xmlns="" id="{385158C7-9E29-426D-BD4F-BFA9C7C959FD}"/>
                </a:ext>
              </a:extLst>
            </p:cNvPr>
            <p:cNvPicPr>
              <a:picLocks noChangeAspect="1"/>
            </p:cNvPicPr>
            <p:nvPr/>
          </p:nvPicPr>
          <p:blipFill>
            <a:blip r:embed="rId3"/>
            <a:stretch>
              <a:fillRect/>
            </a:stretch>
          </p:blipFill>
          <p:spPr>
            <a:xfrm>
              <a:off x="3063288" y="2495147"/>
              <a:ext cx="3010419" cy="3009791"/>
            </a:xfrm>
            <a:prstGeom prst="rect">
              <a:avLst/>
            </a:prstGeom>
          </p:spPr>
        </p:pic>
        <p:grpSp>
          <p:nvGrpSpPr>
            <p:cNvPr id="14" name="Group 13">
              <a:extLst>
                <a:ext uri="{FF2B5EF4-FFF2-40B4-BE49-F238E27FC236}">
                  <a16:creationId xmlns:a16="http://schemas.microsoft.com/office/drawing/2014/main" xmlns="" id="{BF71958E-F8B1-4F01-B026-6347E5587FE3}"/>
                </a:ext>
              </a:extLst>
            </p:cNvPr>
            <p:cNvGrpSpPr/>
            <p:nvPr/>
          </p:nvGrpSpPr>
          <p:grpSpPr>
            <a:xfrm>
              <a:off x="3063288" y="633287"/>
              <a:ext cx="3046831" cy="1874579"/>
              <a:chOff x="-557643" y="2579795"/>
              <a:chExt cx="2736304" cy="1874579"/>
            </a:xfrm>
          </p:grpSpPr>
          <p:sp>
            <p:nvSpPr>
              <p:cNvPr id="15" name="Content Placeholder 2">
                <a:extLst>
                  <a:ext uri="{FF2B5EF4-FFF2-40B4-BE49-F238E27FC236}">
                    <a16:creationId xmlns:a16="http://schemas.microsoft.com/office/drawing/2014/main" xmlns="" id="{6C49376E-4519-4AF7-AB33-15034BB5546D}"/>
                  </a:ext>
                </a:extLst>
              </p:cNvPr>
              <p:cNvSpPr txBox="1">
                <a:spLocks/>
              </p:cNvSpPr>
              <p:nvPr/>
            </p:nvSpPr>
            <p:spPr bwMode="auto">
              <a:xfrm>
                <a:off x="-557643" y="2817395"/>
                <a:ext cx="2736304" cy="1636979"/>
              </a:xfrm>
              <a:prstGeom prst="rect">
                <a:avLst/>
              </a:prstGeom>
              <a:solidFill>
                <a:sysClr val="window" lastClr="FFFFFF"/>
              </a:solidFill>
              <a:ln w="38100">
                <a:solidFill>
                  <a:srgbClr val="FFFF00"/>
                </a:solidFill>
                <a:miter lim="800000"/>
                <a:headEnd/>
                <a:tailEnd/>
              </a:ln>
            </p:spPr>
            <p:txBody>
              <a:bodyPr vert="horz" wrap="square" lIns="91440" tIns="14400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cs typeface="+mn-cs"/>
                  </a:defRPr>
                </a:lvl1pPr>
                <a:lvl2pPr marL="742950" indent="-28575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defRPr>
                </a:lvl2pPr>
                <a:lvl3pPr marL="11430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3pPr>
                <a:lvl4pPr marL="16002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4pPr>
                <a:lvl5pPr marL="20574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5pPr>
                <a:lvl6pPr marL="25146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6pPr>
                <a:lvl7pPr marL="29718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7pPr>
                <a:lvl8pPr marL="34290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8pPr>
                <a:lvl9pPr marL="38862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9pPr>
              </a:lstStyle>
              <a:p>
                <a:pPr marL="90488" marR="0" lvl="0"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Complete ROA and determine Project Complexity</a:t>
                </a:r>
              </a:p>
              <a:p>
                <a:pPr marL="90488" marR="0" lvl="0"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Determine HSSE resources required</a:t>
                </a:r>
                <a:endParaRPr kumimoji="0" lang="en-CA"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endParaRPr>
              </a:p>
              <a:p>
                <a:pPr marL="90488" marR="0" lvl="0"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Identify HSSE requirements:</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Training and certifications</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Personal Protection Equipment (PPE)</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HSSE responsibilities and deliverables</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Permits and approvals</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1"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HRTA </a:t>
                </a: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if traveling to a high risk travel location</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rPr>
                  <a:t>Other client, legal or contractual requirements</a:t>
                </a:r>
              </a:p>
              <a:p>
                <a:pPr marL="0" marR="0" lvl="1" indent="0" algn="l" defTabSz="706557" rtl="0" eaLnBrk="0" fontAlgn="base" latinLnBrk="0" hangingPunct="0">
                  <a:lnSpc>
                    <a:spcPct val="100000"/>
                  </a:lnSpc>
                  <a:spcBef>
                    <a:spcPts val="500"/>
                  </a:spcBef>
                  <a:spcAft>
                    <a:spcPct val="0"/>
                  </a:spcAft>
                  <a:buClr>
                    <a:srgbClr val="0C8164"/>
                  </a:buClr>
                  <a:buSzPct val="80000"/>
                  <a:buFont typeface="Wingdings" pitchFamily="-32" charset="2"/>
                  <a:buNone/>
                  <a:tabLst/>
                  <a:defRPr/>
                </a:pPr>
                <a:r>
                  <a:rPr kumimoji="0" lang="en-US"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KEY TOOLS: ROA, HRTA, Contract</a:t>
                </a:r>
              </a:p>
              <a:p>
                <a:pPr marL="171450" marR="0" lvl="1" indent="-90488" algn="l" defTabSz="706557"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endParaRPr>
              </a:p>
            </p:txBody>
          </p:sp>
          <p:sp>
            <p:nvSpPr>
              <p:cNvPr id="16" name="TextBox 15">
                <a:extLst>
                  <a:ext uri="{FF2B5EF4-FFF2-40B4-BE49-F238E27FC236}">
                    <a16:creationId xmlns:a16="http://schemas.microsoft.com/office/drawing/2014/main" xmlns="" id="{2261058B-57E2-4E3A-804C-FAFE7CC15FC4}"/>
                  </a:ext>
                </a:extLst>
              </p:cNvPr>
              <p:cNvSpPr txBox="1"/>
              <p:nvPr/>
            </p:nvSpPr>
            <p:spPr>
              <a:xfrm>
                <a:off x="-557643" y="2579795"/>
                <a:ext cx="2736304" cy="276999"/>
              </a:xfrm>
              <a:prstGeom prst="rect">
                <a:avLst/>
              </a:prstGeom>
              <a:solidFill>
                <a:schemeClr val="accent4">
                  <a:lumMod val="60000"/>
                  <a:lumOff val="40000"/>
                </a:schemeClr>
              </a:solidFill>
              <a:ln w="38100">
                <a:solidFill>
                  <a:srgbClr val="FFFF00"/>
                </a:solidFill>
              </a:ln>
            </p:spPr>
            <p:txBody>
              <a:bodyPr wrap="square" rtlCol="0">
                <a:spAutoFit/>
              </a:bodyPr>
              <a:lstStyle/>
              <a:p>
                <a:pPr marL="0" marR="0" lvl="0" indent="0" algn="l" defTabSz="914400" rtl="0" eaLnBrk="1" fontAlgn="base" latinLnBrk="0" hangingPunct="1">
                  <a:lnSpc>
                    <a:spcPct val="100000"/>
                  </a:lnSpc>
                  <a:spcBef>
                    <a:spcPct val="20000"/>
                  </a:spcBef>
                  <a:spcAft>
                    <a:spcPct val="0"/>
                  </a:spcAft>
                  <a:buClr>
                    <a:srgbClr val="0C8164"/>
                  </a:buClr>
                  <a:buSzPct val="80000"/>
                  <a:buFontTx/>
                  <a:buNone/>
                  <a:tabLst/>
                  <a:defRPr/>
                </a:pPr>
                <a:r>
                  <a:rPr kumimoji="0" lang="en-AU" sz="1200" b="1" i="0" u="none" strike="noStrike" kern="0" cap="none" spc="0" normalizeH="0" baseline="0" noProof="0" dirty="0">
                    <a:ln>
                      <a:noFill/>
                    </a:ln>
                    <a:effectLst/>
                    <a:uLnTx/>
                    <a:uFillTx/>
                    <a:latin typeface="Arial" charset="0"/>
                    <a:ea typeface="ヒラギノ角ゴ Pro W3" pitchFamily="-32" charset="-128"/>
                    <a:cs typeface="+mn-cs"/>
                  </a:rPr>
                  <a:t>Initiate the Project</a:t>
                </a:r>
              </a:p>
            </p:txBody>
          </p:sp>
        </p:grpSp>
        <p:grpSp>
          <p:nvGrpSpPr>
            <p:cNvPr id="17" name="Group 16">
              <a:extLst>
                <a:ext uri="{FF2B5EF4-FFF2-40B4-BE49-F238E27FC236}">
                  <a16:creationId xmlns:a16="http://schemas.microsoft.com/office/drawing/2014/main" xmlns="" id="{0BFBEB1B-8B60-48F3-9EAE-3F5BE44400A0}"/>
                </a:ext>
              </a:extLst>
            </p:cNvPr>
            <p:cNvGrpSpPr/>
            <p:nvPr/>
          </p:nvGrpSpPr>
          <p:grpSpPr>
            <a:xfrm>
              <a:off x="6167607" y="1689376"/>
              <a:ext cx="2835041" cy="2418912"/>
              <a:chOff x="5985117" y="2131283"/>
              <a:chExt cx="2983035" cy="2418912"/>
            </a:xfrm>
          </p:grpSpPr>
          <p:sp>
            <p:nvSpPr>
              <p:cNvPr id="18" name="Content Placeholder 2">
                <a:extLst>
                  <a:ext uri="{FF2B5EF4-FFF2-40B4-BE49-F238E27FC236}">
                    <a16:creationId xmlns:a16="http://schemas.microsoft.com/office/drawing/2014/main" xmlns="" id="{A2D791CE-BFF6-450F-B686-5637425E37A3}"/>
                  </a:ext>
                </a:extLst>
              </p:cNvPr>
              <p:cNvSpPr txBox="1">
                <a:spLocks/>
              </p:cNvSpPr>
              <p:nvPr/>
            </p:nvSpPr>
            <p:spPr bwMode="auto">
              <a:xfrm>
                <a:off x="5985117" y="2313060"/>
                <a:ext cx="2983035" cy="2237135"/>
              </a:xfrm>
              <a:prstGeom prst="rect">
                <a:avLst/>
              </a:prstGeom>
              <a:solidFill>
                <a:sysClr val="window" lastClr="FFFFFF"/>
              </a:solidFill>
              <a:ln w="38100">
                <a:solidFill>
                  <a:schemeClr val="accent2"/>
                </a:solidFill>
                <a:miter lim="800000"/>
                <a:headEnd/>
                <a:tailEnd/>
              </a:ln>
            </p:spPr>
            <p:txBody>
              <a:bodyPr vert="horz" wrap="square" lIns="91440" tIns="14400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cs typeface="+mn-cs"/>
                  </a:defRPr>
                </a:lvl1pPr>
                <a:lvl2pPr marL="742950" indent="-28575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defRPr>
                </a:lvl2pPr>
                <a:lvl3pPr marL="11430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3pPr>
                <a:lvl4pPr marL="16002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4pPr>
                <a:lvl5pPr marL="20574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5pPr>
                <a:lvl6pPr marL="25146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6pPr>
                <a:lvl7pPr marL="29718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7pPr>
                <a:lvl8pPr marL="34290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8pPr>
                <a:lvl9pPr marL="38862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9pPr>
              </a:lstStyle>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Conduct a HAZID Workshop if project is High Complexity</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Develop HSSE planning according to project complexity </a:t>
                </a:r>
              </a:p>
              <a:p>
                <a:pPr marL="228600" marR="0" lvl="1"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Full </a:t>
                </a:r>
                <a:r>
                  <a:rPr kumimoji="0" lang="en-US" sz="900" b="1"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HSSE Plan</a:t>
                </a: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 or</a:t>
                </a:r>
              </a:p>
              <a:p>
                <a:pPr marL="228600" marR="0" lvl="1"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Combination of risk tools: </a:t>
                </a:r>
                <a:r>
                  <a:rPr kumimoji="0" lang="en-US" sz="900" b="1"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Journey Management Plan</a:t>
                </a: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 + </a:t>
                </a:r>
                <a:r>
                  <a:rPr kumimoji="0" lang="en-US" sz="900" b="1"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Work Method Statement</a:t>
                </a: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 </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Plan for all foreseeable emergencies</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Select an approved subcontractor</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Provide required training to the project team</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Communicate the risks and controls to employees and sub-contractors</a:t>
                </a:r>
              </a:p>
              <a:p>
                <a:pPr marL="0" marR="0" lvl="1" indent="0" algn="l" defTabSz="706557" rtl="0" eaLnBrk="0" fontAlgn="auto" latinLnBrk="0" hangingPunct="0">
                  <a:lnSpc>
                    <a:spcPct val="100000"/>
                  </a:lnSpc>
                  <a:spcBef>
                    <a:spcPts val="500"/>
                  </a:spcBef>
                  <a:spcAft>
                    <a:spcPts val="0"/>
                  </a:spcAft>
                  <a:buClrTx/>
                  <a:buSzTx/>
                  <a:buFont typeface="Wingdings" pitchFamily="-32" charset="2"/>
                  <a:buNone/>
                  <a:tabLst/>
                  <a:defRPr/>
                </a:pPr>
                <a:r>
                  <a:rPr kumimoji="0" lang="en-US"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KEY TOOLS: Subcontractor Database, HAZID Workshop, WMS</a:t>
                </a:r>
                <a:endParaRPr kumimoji="0" lang="en-CA"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endParaRPr kumimoji="0" lang="en-CA"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CA" sz="900" b="0" i="0" u="none" strike="noStrike" kern="1200" cap="none" spc="0" normalizeH="0" baseline="0" noProof="0" dirty="0">
                  <a:ln>
                    <a:noFill/>
                  </a:ln>
                  <a:solidFill>
                    <a:prstClr val="black"/>
                  </a:solidFill>
                  <a:effectLst/>
                  <a:uLnTx/>
                  <a:uFillTx/>
                  <a:latin typeface="Arial" panose="020B0604020202020204" pitchFamily="34" charset="0"/>
                  <a:ea typeface="ヒラギノ角ゴ Pro W3" pitchFamily="-32" charset="-128"/>
                  <a:cs typeface="Arial" panose="020B0604020202020204" pitchFamily="34" charset="0"/>
                </a:endParaRPr>
              </a:p>
            </p:txBody>
          </p:sp>
          <p:sp>
            <p:nvSpPr>
              <p:cNvPr id="19" name="TextBox 18">
                <a:extLst>
                  <a:ext uri="{FF2B5EF4-FFF2-40B4-BE49-F238E27FC236}">
                    <a16:creationId xmlns:a16="http://schemas.microsoft.com/office/drawing/2014/main" xmlns="" id="{B73CFB4A-8578-4886-8D4C-C35255C3D792}"/>
                  </a:ext>
                </a:extLst>
              </p:cNvPr>
              <p:cNvSpPr txBox="1"/>
              <p:nvPr/>
            </p:nvSpPr>
            <p:spPr>
              <a:xfrm>
                <a:off x="5985117" y="2131283"/>
                <a:ext cx="2983035" cy="276999"/>
              </a:xfrm>
              <a:prstGeom prst="rect">
                <a:avLst/>
              </a:prstGeom>
              <a:solidFill>
                <a:schemeClr val="accent2"/>
              </a:solidFill>
              <a:ln w="38100">
                <a:solidFill>
                  <a:schemeClr val="accent2"/>
                </a:solidFill>
              </a:ln>
            </p:spPr>
            <p:txBody>
              <a:bodyPr wrap="square" rtlCol="0">
                <a:spAutoFit/>
              </a:bodyPr>
              <a:lstStyle/>
              <a:p>
                <a:pPr marL="0" marR="0" lvl="0" indent="0" algn="l" defTabSz="914400" rtl="0" eaLnBrk="1" fontAlgn="base" latinLnBrk="0" hangingPunct="1">
                  <a:lnSpc>
                    <a:spcPct val="100000"/>
                  </a:lnSpc>
                  <a:spcBef>
                    <a:spcPct val="20000"/>
                  </a:spcBef>
                  <a:spcAft>
                    <a:spcPct val="0"/>
                  </a:spcAft>
                  <a:buClr>
                    <a:srgbClr val="0C8164"/>
                  </a:buClr>
                  <a:buSzPct val="80000"/>
                  <a:buFontTx/>
                  <a:buNone/>
                  <a:tabLst/>
                  <a:defRPr/>
                </a:pPr>
                <a:r>
                  <a:rPr kumimoji="0" lang="en-AU" sz="1200" b="1" i="0" u="none" strike="noStrike" kern="1200" cap="none" spc="0" normalizeH="0" baseline="0" noProof="0" dirty="0">
                    <a:ln>
                      <a:noFill/>
                    </a:ln>
                    <a:effectLst/>
                    <a:uLnTx/>
                    <a:uFillTx/>
                    <a:latin typeface="Arial" charset="0"/>
                    <a:ea typeface="ヒラギノ角ゴ Pro W3" pitchFamily="-32" charset="-128"/>
                    <a:cs typeface="+mn-cs"/>
                  </a:rPr>
                  <a:t>Plan the Work</a:t>
                </a:r>
              </a:p>
            </p:txBody>
          </p:sp>
        </p:grpSp>
        <p:grpSp>
          <p:nvGrpSpPr>
            <p:cNvPr id="20" name="Group 19">
              <a:extLst>
                <a:ext uri="{FF2B5EF4-FFF2-40B4-BE49-F238E27FC236}">
                  <a16:creationId xmlns:a16="http://schemas.microsoft.com/office/drawing/2014/main" xmlns="" id="{B61B294E-896D-465D-ABAA-C23525462A26}"/>
                </a:ext>
              </a:extLst>
            </p:cNvPr>
            <p:cNvGrpSpPr/>
            <p:nvPr/>
          </p:nvGrpSpPr>
          <p:grpSpPr>
            <a:xfrm>
              <a:off x="6167606" y="4168706"/>
              <a:ext cx="2835042" cy="2029004"/>
              <a:chOff x="6360752" y="4429492"/>
              <a:chExt cx="2631092" cy="1726821"/>
            </a:xfrm>
          </p:grpSpPr>
          <p:sp>
            <p:nvSpPr>
              <p:cNvPr id="21" name="Content Placeholder 2">
                <a:extLst>
                  <a:ext uri="{FF2B5EF4-FFF2-40B4-BE49-F238E27FC236}">
                    <a16:creationId xmlns:a16="http://schemas.microsoft.com/office/drawing/2014/main" xmlns="" id="{C87C18A1-086E-43D7-9D6F-174470E30B35}"/>
                  </a:ext>
                </a:extLst>
              </p:cNvPr>
              <p:cNvSpPr txBox="1">
                <a:spLocks/>
              </p:cNvSpPr>
              <p:nvPr/>
            </p:nvSpPr>
            <p:spPr bwMode="auto">
              <a:xfrm>
                <a:off x="6360752" y="4628348"/>
                <a:ext cx="2631092" cy="1527965"/>
              </a:xfrm>
              <a:prstGeom prst="rect">
                <a:avLst/>
              </a:prstGeom>
              <a:solidFill>
                <a:sysClr val="window" lastClr="FFFFFF"/>
              </a:solidFill>
              <a:ln w="38100">
                <a:solidFill>
                  <a:schemeClr val="accent1"/>
                </a:solidFill>
                <a:miter lim="800000"/>
                <a:headEnd/>
                <a:tailEnd/>
              </a:ln>
            </p:spPr>
            <p:txBody>
              <a:bodyPr vert="horz" wrap="square" lIns="91440" tIns="14400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cs typeface="+mn-cs"/>
                  </a:defRPr>
                </a:lvl1pPr>
                <a:lvl2pPr marL="742950" indent="-28575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defRPr>
                </a:lvl2pPr>
                <a:lvl3pPr marL="11430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3pPr>
                <a:lvl4pPr marL="16002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4pPr>
                <a:lvl5pPr marL="20574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5pPr>
                <a:lvl6pPr marL="25146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6pPr>
                <a:lvl7pPr marL="29718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7pPr>
                <a:lvl8pPr marL="34290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8pPr>
                <a:lvl9pPr marL="38862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9pPr>
              </a:lstStyle>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Make pre-mobilization arrangements</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Conduct kick-off meeting</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Onboard employees/subcontractors and verification of competency</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Onboard equipment where required</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Complete a </a:t>
                </a:r>
                <a:r>
                  <a:rPr kumimoji="0" lang="en-US" sz="900" b="1"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Job Safety &amp; Environment Analysis </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Continually apply </a:t>
                </a:r>
                <a:r>
                  <a:rPr kumimoji="0" lang="en-US" sz="900" b="1"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Take 5</a:t>
                </a: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 to evaluate the risks </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Verify HSSE planning in the field </a:t>
                </a:r>
              </a:p>
              <a:p>
                <a:pPr marL="0" marR="0" lvl="1" indent="0" algn="l" defTabSz="706557" rtl="0" eaLnBrk="0" fontAlgn="auto" latinLnBrk="0" hangingPunct="0">
                  <a:lnSpc>
                    <a:spcPct val="100000"/>
                  </a:lnSpc>
                  <a:spcBef>
                    <a:spcPts val="500"/>
                  </a:spcBef>
                  <a:spcAft>
                    <a:spcPts val="0"/>
                  </a:spcAft>
                  <a:buClrTx/>
                  <a:buSzTx/>
                  <a:buFont typeface="Wingdings" pitchFamily="-32" charset="2"/>
                  <a:buNone/>
                  <a:tabLst/>
                  <a:defRPr/>
                </a:pPr>
                <a:r>
                  <a:rPr kumimoji="0" lang="en-US"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KEY TOOLS: Kick-off meeting,  JSEA, Take 5</a:t>
                </a:r>
              </a:p>
            </p:txBody>
          </p:sp>
          <p:sp>
            <p:nvSpPr>
              <p:cNvPr id="22" name="TextBox 21">
                <a:extLst>
                  <a:ext uri="{FF2B5EF4-FFF2-40B4-BE49-F238E27FC236}">
                    <a16:creationId xmlns:a16="http://schemas.microsoft.com/office/drawing/2014/main" xmlns="" id="{A909540B-DE66-421C-B5CF-4289FD72BF1A}"/>
                  </a:ext>
                </a:extLst>
              </p:cNvPr>
              <p:cNvSpPr txBox="1"/>
              <p:nvPr/>
            </p:nvSpPr>
            <p:spPr>
              <a:xfrm>
                <a:off x="6360752" y="4429492"/>
                <a:ext cx="2631091" cy="276999"/>
              </a:xfrm>
              <a:prstGeom prst="rect">
                <a:avLst/>
              </a:prstGeom>
              <a:solidFill>
                <a:schemeClr val="accent1"/>
              </a:solidFill>
              <a:ln w="38100">
                <a:solidFill>
                  <a:schemeClr val="accent1"/>
                </a:solidFill>
              </a:ln>
            </p:spPr>
            <p:txBody>
              <a:bodyPr wrap="square" rtlCol="0">
                <a:spAutoFit/>
              </a:bodyPr>
              <a:lstStyle/>
              <a:p>
                <a:pPr marL="0" marR="0" lvl="0" indent="0" algn="l" defTabSz="914400" rtl="0" eaLnBrk="1" fontAlgn="base" latinLnBrk="0" hangingPunct="1">
                  <a:lnSpc>
                    <a:spcPct val="100000"/>
                  </a:lnSpc>
                  <a:spcBef>
                    <a:spcPct val="20000"/>
                  </a:spcBef>
                  <a:spcAft>
                    <a:spcPct val="0"/>
                  </a:spcAft>
                  <a:buClr>
                    <a:srgbClr val="0C8164"/>
                  </a:buClr>
                  <a:buSzPct val="80000"/>
                  <a:buFontTx/>
                  <a:buNone/>
                  <a:tabLst/>
                  <a:defRPr/>
                </a:pPr>
                <a:r>
                  <a:rPr kumimoji="0" lang="en-AU" sz="1200" b="1" i="0" u="none" strike="noStrike" kern="0" cap="none" spc="0" normalizeH="0" baseline="0" noProof="0" dirty="0">
                    <a:ln>
                      <a:noFill/>
                    </a:ln>
                    <a:effectLst/>
                    <a:uLnTx/>
                    <a:uFillTx/>
                    <a:latin typeface="Arial" charset="0"/>
                    <a:ea typeface="ヒラギノ角ゴ Pro W3" pitchFamily="-32" charset="-128"/>
                    <a:cs typeface="+mn-cs"/>
                  </a:rPr>
                  <a:t>Execute the Work</a:t>
                </a:r>
              </a:p>
            </p:txBody>
          </p:sp>
        </p:grpSp>
        <p:grpSp>
          <p:nvGrpSpPr>
            <p:cNvPr id="23" name="Group 22">
              <a:extLst>
                <a:ext uri="{FF2B5EF4-FFF2-40B4-BE49-F238E27FC236}">
                  <a16:creationId xmlns:a16="http://schemas.microsoft.com/office/drawing/2014/main" xmlns="" id="{FC0AFD0D-6DBD-42DD-9B4F-E62CFF1D5102}"/>
                </a:ext>
              </a:extLst>
            </p:cNvPr>
            <p:cNvGrpSpPr/>
            <p:nvPr/>
          </p:nvGrpSpPr>
          <p:grpSpPr>
            <a:xfrm>
              <a:off x="156389" y="4000128"/>
              <a:ext cx="2840464" cy="2197582"/>
              <a:chOff x="220961" y="4381617"/>
              <a:chExt cx="2143039" cy="2197582"/>
            </a:xfrm>
          </p:grpSpPr>
          <p:sp>
            <p:nvSpPr>
              <p:cNvPr id="24" name="Content Placeholder 2">
                <a:extLst>
                  <a:ext uri="{FF2B5EF4-FFF2-40B4-BE49-F238E27FC236}">
                    <a16:creationId xmlns:a16="http://schemas.microsoft.com/office/drawing/2014/main" xmlns="" id="{D128A153-2837-4866-B93D-C7C832D0D6EE}"/>
                  </a:ext>
                </a:extLst>
              </p:cNvPr>
              <p:cNvSpPr txBox="1">
                <a:spLocks/>
              </p:cNvSpPr>
              <p:nvPr/>
            </p:nvSpPr>
            <p:spPr bwMode="auto">
              <a:xfrm>
                <a:off x="220961" y="4550195"/>
                <a:ext cx="2143039" cy="2029004"/>
              </a:xfrm>
              <a:prstGeom prst="rect">
                <a:avLst/>
              </a:prstGeom>
              <a:solidFill>
                <a:sysClr val="window" lastClr="FFFFFF"/>
              </a:solidFill>
              <a:ln w="38100">
                <a:solidFill>
                  <a:schemeClr val="accent5"/>
                </a:solidFill>
                <a:miter lim="800000"/>
                <a:headEnd/>
                <a:tailEnd/>
              </a:ln>
            </p:spPr>
            <p:txBody>
              <a:bodyPr vert="horz" wrap="square" lIns="91440" tIns="14400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cs typeface="+mn-cs"/>
                  </a:defRPr>
                </a:lvl1pPr>
                <a:lvl2pPr marL="742950" indent="-28575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defRPr>
                </a:lvl2pPr>
                <a:lvl3pPr marL="11430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3pPr>
                <a:lvl4pPr marL="16002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4pPr>
                <a:lvl5pPr marL="20574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5pPr>
                <a:lvl6pPr marL="25146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6pPr>
                <a:lvl7pPr marL="29718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7pPr>
                <a:lvl8pPr marL="34290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8pPr>
                <a:lvl9pPr marL="38862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9pPr>
              </a:lstStyle>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Report all learnings</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Conduct regular site inspections and observations as required</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Manage the risks associated with any changes to the project</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Monitor HSSE performance against the project targets</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Conduct project HSSE evaluation if Project is High Complexity</a:t>
                </a:r>
              </a:p>
              <a:p>
                <a:pPr marL="0" marR="0" lvl="1" indent="0" algn="l" defTabSz="706557" rtl="0" eaLnBrk="0" fontAlgn="auto" latinLnBrk="0" hangingPunct="0">
                  <a:lnSpc>
                    <a:spcPct val="100000"/>
                  </a:lnSpc>
                  <a:spcBef>
                    <a:spcPct val="0"/>
                  </a:spcBef>
                  <a:spcAft>
                    <a:spcPts val="0"/>
                  </a:spcAft>
                  <a:buClrTx/>
                  <a:buSzTx/>
                  <a:buFont typeface="Wingdings" pitchFamily="-32" charset="2"/>
                  <a:buNone/>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Retain and maintain all HSSE records</a:t>
                </a:r>
              </a:p>
              <a:p>
                <a:pPr marL="0" marR="0" lvl="1" indent="0" algn="l" defTabSz="706557" rtl="0" eaLnBrk="0" fontAlgn="auto" latinLnBrk="0" hangingPunct="0">
                  <a:lnSpc>
                    <a:spcPct val="100000"/>
                  </a:lnSpc>
                  <a:spcBef>
                    <a:spcPts val="500"/>
                  </a:spcBef>
                  <a:spcAft>
                    <a:spcPts val="0"/>
                  </a:spcAft>
                  <a:buClrTx/>
                  <a:buSzTx/>
                  <a:buFont typeface="Wingdings" pitchFamily="-32" charset="2"/>
                  <a:buNone/>
                  <a:tabLst/>
                  <a:defRPr/>
                </a:pPr>
                <a:r>
                  <a:rPr kumimoji="0" lang="en-US"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KEY TOOLS: Inspections, Project HSSE evaluation</a:t>
                </a:r>
                <a:endParaRPr kumimoji="0" lang="en-CA" sz="11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endParaRPr>
              </a:p>
            </p:txBody>
          </p:sp>
          <p:sp>
            <p:nvSpPr>
              <p:cNvPr id="25" name="TextBox 24">
                <a:extLst>
                  <a:ext uri="{FF2B5EF4-FFF2-40B4-BE49-F238E27FC236}">
                    <a16:creationId xmlns:a16="http://schemas.microsoft.com/office/drawing/2014/main" xmlns="" id="{395F1DFB-F714-4393-A639-A2AC9C0E2982}"/>
                  </a:ext>
                </a:extLst>
              </p:cNvPr>
              <p:cNvSpPr txBox="1"/>
              <p:nvPr/>
            </p:nvSpPr>
            <p:spPr>
              <a:xfrm>
                <a:off x="220961" y="4381617"/>
                <a:ext cx="2143039" cy="276999"/>
              </a:xfrm>
              <a:prstGeom prst="rect">
                <a:avLst/>
              </a:prstGeom>
              <a:solidFill>
                <a:schemeClr val="accent5"/>
              </a:solidFill>
              <a:ln w="38100">
                <a:solidFill>
                  <a:schemeClr val="accent5"/>
                </a:solidFill>
              </a:ln>
            </p:spPr>
            <p:txBody>
              <a:bodyPr wrap="square" rtlCol="0">
                <a:spAutoFit/>
              </a:bodyPr>
              <a:lstStyle/>
              <a:p>
                <a:pPr marL="0" marR="0" lvl="0" indent="0" algn="l" defTabSz="914400" rtl="0" eaLnBrk="1" fontAlgn="base" latinLnBrk="0" hangingPunct="1">
                  <a:lnSpc>
                    <a:spcPct val="100000"/>
                  </a:lnSpc>
                  <a:spcBef>
                    <a:spcPct val="20000"/>
                  </a:spcBef>
                  <a:spcAft>
                    <a:spcPct val="0"/>
                  </a:spcAft>
                  <a:buClr>
                    <a:srgbClr val="0C8164"/>
                  </a:buClr>
                  <a:buSzPct val="80000"/>
                  <a:buFontTx/>
                  <a:buNone/>
                  <a:tabLst/>
                  <a:defRPr/>
                </a:pPr>
                <a:r>
                  <a:rPr kumimoji="0" lang="en-AU" sz="1200" b="1" i="0" u="none" strike="noStrike" kern="0" cap="none" spc="0" normalizeH="0" baseline="0" noProof="0" dirty="0">
                    <a:ln>
                      <a:noFill/>
                    </a:ln>
                    <a:solidFill>
                      <a:schemeClr val="bg1"/>
                    </a:solidFill>
                    <a:effectLst/>
                    <a:uLnTx/>
                    <a:uFillTx/>
                    <a:latin typeface="Arial" panose="020B0604020202020204" pitchFamily="34" charset="0"/>
                    <a:ea typeface="ヒラギノ角ゴ Pro W3" pitchFamily="-32" charset="-128"/>
                    <a:cs typeface="Arial" panose="020B0604020202020204" pitchFamily="34" charset="0"/>
                  </a:rPr>
                  <a:t>Monitor Performance</a:t>
                </a:r>
              </a:p>
            </p:txBody>
          </p:sp>
        </p:grpSp>
        <p:grpSp>
          <p:nvGrpSpPr>
            <p:cNvPr id="26" name="Group 25">
              <a:extLst>
                <a:ext uri="{FF2B5EF4-FFF2-40B4-BE49-F238E27FC236}">
                  <a16:creationId xmlns:a16="http://schemas.microsoft.com/office/drawing/2014/main" xmlns="" id="{A59EF296-84AA-4687-95E2-65D260D85A78}"/>
                </a:ext>
              </a:extLst>
            </p:cNvPr>
            <p:cNvGrpSpPr/>
            <p:nvPr/>
          </p:nvGrpSpPr>
          <p:grpSpPr>
            <a:xfrm>
              <a:off x="179512" y="1747156"/>
              <a:ext cx="2817343" cy="2132984"/>
              <a:chOff x="230399" y="2246412"/>
              <a:chExt cx="1822374" cy="2132984"/>
            </a:xfrm>
          </p:grpSpPr>
          <p:sp>
            <p:nvSpPr>
              <p:cNvPr id="27" name="Content Placeholder 2">
                <a:extLst>
                  <a:ext uri="{FF2B5EF4-FFF2-40B4-BE49-F238E27FC236}">
                    <a16:creationId xmlns:a16="http://schemas.microsoft.com/office/drawing/2014/main" xmlns="" id="{A235D1B5-28AC-4277-BB09-1F9ACD899BD7}"/>
                  </a:ext>
                </a:extLst>
              </p:cNvPr>
              <p:cNvSpPr txBox="1">
                <a:spLocks/>
              </p:cNvSpPr>
              <p:nvPr/>
            </p:nvSpPr>
            <p:spPr bwMode="auto">
              <a:xfrm>
                <a:off x="230400" y="2404547"/>
                <a:ext cx="1822373" cy="1974849"/>
              </a:xfrm>
              <a:prstGeom prst="rect">
                <a:avLst/>
              </a:prstGeom>
              <a:solidFill>
                <a:schemeClr val="bg1"/>
              </a:solidFill>
              <a:ln w="38100">
                <a:solidFill>
                  <a:srgbClr val="005D64"/>
                </a:solidFill>
                <a:miter lim="800000"/>
                <a:headEnd/>
                <a:tailEnd/>
              </a:ln>
            </p:spPr>
            <p:txBody>
              <a:bodyPr vert="horz" wrap="square" lIns="91440" tIns="14400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cs typeface="+mn-cs"/>
                  </a:defRPr>
                </a:lvl1pPr>
                <a:lvl2pPr marL="742950" indent="-285750" algn="l" rtl="0" eaLnBrk="1" fontAlgn="base" hangingPunct="1">
                  <a:spcBef>
                    <a:spcPct val="20000"/>
                  </a:spcBef>
                  <a:spcAft>
                    <a:spcPct val="0"/>
                  </a:spcAft>
                  <a:buClr>
                    <a:srgbClr val="0C8164"/>
                  </a:buClr>
                  <a:buSzPct val="80000"/>
                  <a:buFont typeface="Wingdings" pitchFamily="-32" charset="2"/>
                  <a:buChar char="n"/>
                  <a:defRPr sz="2000">
                    <a:solidFill>
                      <a:srgbClr val="4C4C4C"/>
                    </a:solidFill>
                    <a:latin typeface="+mn-lt"/>
                    <a:ea typeface="+mn-ea"/>
                  </a:defRPr>
                </a:lvl2pPr>
                <a:lvl3pPr marL="11430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3pPr>
                <a:lvl4pPr marL="16002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4pPr>
                <a:lvl5pPr marL="2057400" indent="-228600" algn="l" rtl="0" eaLnBrk="1" fontAlgn="base" hangingPunct="1">
                  <a:spcBef>
                    <a:spcPct val="20000"/>
                  </a:spcBef>
                  <a:spcAft>
                    <a:spcPct val="0"/>
                  </a:spcAft>
                  <a:buClr>
                    <a:srgbClr val="0C8164"/>
                  </a:buClr>
                  <a:buSzPct val="80000"/>
                  <a:buFont typeface="Wingdings" pitchFamily="-32" charset="2"/>
                  <a:buChar char="n"/>
                  <a:defRPr sz="1800">
                    <a:solidFill>
                      <a:srgbClr val="4C4C4C"/>
                    </a:solidFill>
                    <a:latin typeface="+mn-lt"/>
                    <a:ea typeface="+mn-ea"/>
                  </a:defRPr>
                </a:lvl5pPr>
                <a:lvl6pPr marL="25146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6pPr>
                <a:lvl7pPr marL="29718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7pPr>
                <a:lvl8pPr marL="34290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8pPr>
                <a:lvl9pPr marL="3886200" indent="-228600" algn="l" rtl="0" eaLnBrk="1" fontAlgn="base" hangingPunct="1">
                  <a:spcBef>
                    <a:spcPct val="20000"/>
                  </a:spcBef>
                  <a:spcAft>
                    <a:spcPct val="0"/>
                  </a:spcAft>
                  <a:buClr>
                    <a:srgbClr val="0C8164"/>
                  </a:buClr>
                  <a:buSzPct val="80000"/>
                  <a:buFont typeface="Wingdings" pitchFamily="-32" charset="2"/>
                  <a:buChar char="n"/>
                  <a:defRPr sz="1400">
                    <a:solidFill>
                      <a:srgbClr val="4C4C4C"/>
                    </a:solidFill>
                    <a:latin typeface="+mn-lt"/>
                    <a:ea typeface="+mn-ea"/>
                  </a:defRPr>
                </a:lvl9pPr>
              </a:lstStyle>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Demobilize personnel and equipment</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Finalize all activities and formally complete the project</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Review the project and subcontractor performance</a:t>
                </a:r>
              </a:p>
              <a:p>
                <a:pPr marL="114300" marR="0" lvl="0"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Review learnings and share as appropriate:</a:t>
                </a:r>
              </a:p>
              <a:p>
                <a:pPr marL="228600" marR="0" lvl="1"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Project debrief, or</a:t>
                </a:r>
              </a:p>
              <a:p>
                <a:pPr marL="228600" marR="0" lvl="1"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r>
                  <a:rPr kumimoji="0" lang="en-US" sz="9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rPr>
                  <a:t>Lessons Learned Workshop</a:t>
                </a:r>
              </a:p>
              <a:p>
                <a:pPr marL="0" marR="0" lvl="1" indent="0" algn="l" defTabSz="706557" rtl="0" eaLnBrk="0" fontAlgn="auto" latinLnBrk="0" hangingPunct="0">
                  <a:lnSpc>
                    <a:spcPct val="100000"/>
                  </a:lnSpc>
                  <a:spcBef>
                    <a:spcPts val="500"/>
                  </a:spcBef>
                  <a:spcAft>
                    <a:spcPts val="0"/>
                  </a:spcAft>
                  <a:buClrTx/>
                  <a:buSzTx/>
                  <a:buFont typeface="Wingdings" pitchFamily="-32" charset="2"/>
                  <a:buNone/>
                  <a:tabLst/>
                  <a:defRPr/>
                </a:pPr>
                <a:r>
                  <a:rPr kumimoji="0" lang="en-US" sz="11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KEY TOOLS: LDB, Lessons Learned Workshop</a:t>
                </a:r>
              </a:p>
              <a:p>
                <a:pPr marL="228600" marR="0" lvl="1" indent="-114300" algn="l" defTabSz="914400" rtl="0" eaLnBrk="0" fontAlgn="base" latinLnBrk="0" hangingPunct="0">
                  <a:lnSpc>
                    <a:spcPct val="100000"/>
                  </a:lnSpc>
                  <a:spcBef>
                    <a:spcPct val="0"/>
                  </a:spcBef>
                  <a:spcAft>
                    <a:spcPct val="0"/>
                  </a:spcAft>
                  <a:buClr>
                    <a:srgbClr val="0C8164"/>
                  </a:buClr>
                  <a:buSzPct val="80000"/>
                  <a:buFont typeface="Wingdings" panose="05000000000000000000" pitchFamily="2" charset="2"/>
                  <a:buChar char="ü"/>
                  <a:tabLst/>
                  <a:defRPr/>
                </a:pPr>
                <a:endPar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ヒラギノ角ゴ Pro W3" pitchFamily="-32" charset="-128"/>
                  <a:cs typeface="Arial" panose="020B0604020202020204" pitchFamily="34" charset="0"/>
                </a:endParaRPr>
              </a:p>
            </p:txBody>
          </p:sp>
          <p:sp>
            <p:nvSpPr>
              <p:cNvPr id="28" name="TextBox 27">
                <a:extLst>
                  <a:ext uri="{FF2B5EF4-FFF2-40B4-BE49-F238E27FC236}">
                    <a16:creationId xmlns:a16="http://schemas.microsoft.com/office/drawing/2014/main" xmlns="" id="{EE4C2CAF-3816-400C-B55C-75ED75630BFB}"/>
                  </a:ext>
                </a:extLst>
              </p:cNvPr>
              <p:cNvSpPr txBox="1"/>
              <p:nvPr/>
            </p:nvSpPr>
            <p:spPr>
              <a:xfrm>
                <a:off x="230399" y="2246412"/>
                <a:ext cx="1822373" cy="276999"/>
              </a:xfrm>
              <a:prstGeom prst="rect">
                <a:avLst/>
              </a:prstGeom>
              <a:solidFill>
                <a:schemeClr val="accent6"/>
              </a:solidFill>
              <a:ln w="38100">
                <a:solidFill>
                  <a:schemeClr val="accent6"/>
                </a:solidFill>
              </a:ln>
            </p:spPr>
            <p:txBody>
              <a:bodyPr wrap="square" rtlCol="0">
                <a:spAutoFit/>
              </a:bodyPr>
              <a:lstStyle/>
              <a:p>
                <a:pPr marL="0" marR="0" lvl="0" indent="0" algn="l" defTabSz="914400" rtl="0" eaLnBrk="1" fontAlgn="base" latinLnBrk="0" hangingPunct="1">
                  <a:lnSpc>
                    <a:spcPct val="100000"/>
                  </a:lnSpc>
                  <a:spcBef>
                    <a:spcPct val="20000"/>
                  </a:spcBef>
                  <a:spcAft>
                    <a:spcPct val="0"/>
                  </a:spcAft>
                  <a:buClr>
                    <a:srgbClr val="0C8164"/>
                  </a:buClr>
                  <a:buSzPct val="80000"/>
                  <a:buFontTx/>
                  <a:buNone/>
                  <a:tabLst/>
                  <a:defRPr/>
                </a:pPr>
                <a:r>
                  <a:rPr kumimoji="0" lang="en-AU" sz="1200" b="1" i="0" u="none" strike="noStrike" kern="0" cap="none" spc="0" normalizeH="0" baseline="0" noProof="0" dirty="0">
                    <a:ln>
                      <a:noFill/>
                    </a:ln>
                    <a:solidFill>
                      <a:schemeClr val="bg1"/>
                    </a:solidFill>
                    <a:effectLst/>
                    <a:uLnTx/>
                    <a:uFillTx/>
                    <a:latin typeface="Arial" panose="020B0604020202020204" pitchFamily="34" charset="0"/>
                    <a:ea typeface="ヒラギノ角ゴ Pro W3" pitchFamily="-32" charset="-128"/>
                    <a:cs typeface="Arial" panose="020B0604020202020204" pitchFamily="34" charset="0"/>
                  </a:rPr>
                  <a:t>Close the Project</a:t>
                </a:r>
              </a:p>
            </p:txBody>
          </p:sp>
        </p:grpSp>
      </p:grpSp>
    </p:spTree>
    <p:extLst>
      <p:ext uri="{BB962C8B-B14F-4D97-AF65-F5344CB8AC3E}">
        <p14:creationId xmlns:p14="http://schemas.microsoft.com/office/powerpoint/2010/main" val="991603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Take 5 </a:t>
            </a:r>
            <a:endParaRPr lang="en-US"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50</a:t>
            </a:fld>
            <a:endParaRPr lang="en-GB" noProof="0" dirty="0"/>
          </a:p>
        </p:txBody>
      </p:sp>
      <p:pic>
        <p:nvPicPr>
          <p:cNvPr id="3" name="Picture 2">
            <a:extLst>
              <a:ext uri="{FF2B5EF4-FFF2-40B4-BE49-F238E27FC236}">
                <a16:creationId xmlns:a16="http://schemas.microsoft.com/office/drawing/2014/main" xmlns="" id="{FB69E5E8-F2B8-4E5B-8D8A-A2B71BF37319}"/>
              </a:ext>
            </a:extLst>
          </p:cNvPr>
          <p:cNvPicPr>
            <a:picLocks noChangeAspect="1"/>
          </p:cNvPicPr>
          <p:nvPr/>
        </p:nvPicPr>
        <p:blipFill>
          <a:blip r:embed="rId3"/>
          <a:stretch>
            <a:fillRect/>
          </a:stretch>
        </p:blipFill>
        <p:spPr>
          <a:xfrm>
            <a:off x="180459" y="920394"/>
            <a:ext cx="4185663" cy="2638463"/>
          </a:xfrm>
          <a:prstGeom prst="rect">
            <a:avLst/>
          </a:prstGeom>
        </p:spPr>
      </p:pic>
      <p:pic>
        <p:nvPicPr>
          <p:cNvPr id="4" name="Picture 3">
            <a:extLst>
              <a:ext uri="{FF2B5EF4-FFF2-40B4-BE49-F238E27FC236}">
                <a16:creationId xmlns:a16="http://schemas.microsoft.com/office/drawing/2014/main" xmlns="" id="{60AE48D5-FB18-4C53-A773-0B6D46EC364D}"/>
              </a:ext>
            </a:extLst>
          </p:cNvPr>
          <p:cNvPicPr>
            <a:picLocks noChangeAspect="1"/>
          </p:cNvPicPr>
          <p:nvPr/>
        </p:nvPicPr>
        <p:blipFill>
          <a:blip r:embed="rId4"/>
          <a:stretch>
            <a:fillRect/>
          </a:stretch>
        </p:blipFill>
        <p:spPr>
          <a:xfrm>
            <a:off x="4366121" y="2355133"/>
            <a:ext cx="4565319" cy="2879914"/>
          </a:xfrm>
          <a:prstGeom prst="rect">
            <a:avLst/>
          </a:prstGeom>
        </p:spPr>
      </p:pic>
    </p:spTree>
    <p:extLst>
      <p:ext uri="{BB962C8B-B14F-4D97-AF65-F5344CB8AC3E}">
        <p14:creationId xmlns:p14="http://schemas.microsoft.com/office/powerpoint/2010/main" val="1971259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5C89BCF4-B6BD-43D7-9EDC-5F85B355C416}"/>
              </a:ext>
            </a:extLst>
          </p:cNvPr>
          <p:cNvSpPr>
            <a:spLocks noGrp="1"/>
          </p:cNvSpPr>
          <p:nvPr>
            <p:ph type="body" sz="quarter" idx="13"/>
          </p:nvPr>
        </p:nvSpPr>
        <p:spPr>
          <a:xfrm>
            <a:off x="457200" y="1484784"/>
            <a:ext cx="8229600" cy="3928801"/>
          </a:xfrm>
        </p:spPr>
        <p:txBody>
          <a:bodyPr/>
          <a:lstStyle/>
          <a:p>
            <a:r>
              <a:rPr lang="en-US" dirty="0"/>
              <a:t>TAKE 5 EXERCISE</a:t>
            </a:r>
            <a:endParaRPr lang="en-CA" dirty="0"/>
          </a:p>
        </p:txBody>
      </p:sp>
      <p:sp>
        <p:nvSpPr>
          <p:cNvPr id="5" name="Slide Number Placeholder 4">
            <a:extLst>
              <a:ext uri="{FF2B5EF4-FFF2-40B4-BE49-F238E27FC236}">
                <a16:creationId xmlns:a16="http://schemas.microsoft.com/office/drawing/2014/main" xmlns="" id="{09FC1639-9126-41F8-9F8C-D22435EC72DD}"/>
              </a:ext>
            </a:extLst>
          </p:cNvPr>
          <p:cNvSpPr>
            <a:spLocks noGrp="1"/>
          </p:cNvSpPr>
          <p:nvPr>
            <p:ph type="sldNum" sz="quarter" idx="4"/>
          </p:nvPr>
        </p:nvSpPr>
        <p:spPr/>
        <p:txBody>
          <a:bodyPr/>
          <a:lstStyle/>
          <a:p>
            <a:fld id="{38279DA2-4E85-2342-8C8A-FDE05BEB1D98}" type="slidenum">
              <a:rPr lang="en-US" smtClean="0"/>
              <a:pPr/>
              <a:t>51</a:t>
            </a:fld>
            <a:endParaRPr lang="en-US" dirty="0"/>
          </a:p>
        </p:txBody>
      </p:sp>
    </p:spTree>
    <p:extLst>
      <p:ext uri="{BB962C8B-B14F-4D97-AF65-F5344CB8AC3E}">
        <p14:creationId xmlns:p14="http://schemas.microsoft.com/office/powerpoint/2010/main" val="2910163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Take 5 Exercise</a:t>
            </a:r>
            <a:endParaRPr lang="en-CA" dirty="0"/>
          </a:p>
        </p:txBody>
      </p:sp>
      <p:sp>
        <p:nvSpPr>
          <p:cNvPr id="4" name="Subtitle 3"/>
          <p:cNvSpPr>
            <a:spLocks noGrp="1"/>
          </p:cNvSpPr>
          <p:nvPr>
            <p:ph type="subTitle" idx="1"/>
          </p:nvPr>
        </p:nvSpPr>
        <p:spPr/>
        <p:txBody>
          <a:bodyPr>
            <a:normAutofit fontScale="77500" lnSpcReduction="20000"/>
          </a:bodyPr>
          <a:lstStyle/>
          <a:p>
            <a:r>
              <a:rPr lang="en-US" dirty="0"/>
              <a:t>Match pairs by selecting the steps, then selecting the example</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52</a:t>
            </a:fld>
            <a:endParaRPr lang="en-US" dirty="0"/>
          </a:p>
        </p:txBody>
      </p:sp>
      <p:sp>
        <p:nvSpPr>
          <p:cNvPr id="6" name="Freeform 9"/>
          <p:cNvSpPr>
            <a:spLocks/>
          </p:cNvSpPr>
          <p:nvPr/>
        </p:nvSpPr>
        <p:spPr bwMode="auto">
          <a:xfrm>
            <a:off x="2956421" y="2424853"/>
            <a:ext cx="5730379" cy="775547"/>
          </a:xfrm>
          <a:custGeom>
            <a:avLst/>
            <a:gdLst>
              <a:gd name="T0" fmla="*/ 0 w 2472"/>
              <a:gd name="T1" fmla="*/ 0 h 584"/>
              <a:gd name="T2" fmla="*/ 2147483647 w 2472"/>
              <a:gd name="T3" fmla="*/ 0 h 584"/>
              <a:gd name="T4" fmla="*/ 2147483647 w 2472"/>
              <a:gd name="T5" fmla="*/ 1471771250 h 584"/>
              <a:gd name="T6" fmla="*/ 20161250 w 2472"/>
              <a:gd name="T7" fmla="*/ 1466730938 h 584"/>
              <a:gd name="T8" fmla="*/ 773688763 w 2472"/>
              <a:gd name="T9" fmla="*/ 728325950 h 584"/>
              <a:gd name="T10" fmla="*/ 0 w 2472"/>
              <a:gd name="T11" fmla="*/ 0 h 584"/>
              <a:gd name="T12" fmla="*/ 0 60000 65536"/>
              <a:gd name="T13" fmla="*/ 0 60000 65536"/>
              <a:gd name="T14" fmla="*/ 0 60000 65536"/>
              <a:gd name="T15" fmla="*/ 0 60000 65536"/>
              <a:gd name="T16" fmla="*/ 0 60000 65536"/>
              <a:gd name="T17" fmla="*/ 0 60000 65536"/>
              <a:gd name="T18" fmla="*/ 0 w 2472"/>
              <a:gd name="T19" fmla="*/ 0 h 584"/>
              <a:gd name="T20" fmla="*/ 2472 w 2472"/>
              <a:gd name="T21" fmla="*/ 584 h 584"/>
              <a:gd name="connsiteX0" fmla="*/ 0 w 13786"/>
              <a:gd name="connsiteY0" fmla="*/ 0 h 10000"/>
              <a:gd name="connsiteX1" fmla="*/ 10000 w 13786"/>
              <a:gd name="connsiteY1" fmla="*/ 0 h 10000"/>
              <a:gd name="connsiteX2" fmla="*/ 13786 w 13786"/>
              <a:gd name="connsiteY2" fmla="*/ 10000 h 10000"/>
              <a:gd name="connsiteX3" fmla="*/ 32 w 13786"/>
              <a:gd name="connsiteY3" fmla="*/ 9966 h 10000"/>
              <a:gd name="connsiteX4" fmla="*/ 1242 w 13786"/>
              <a:gd name="connsiteY4" fmla="*/ 4949 h 10000"/>
              <a:gd name="connsiteX5" fmla="*/ 0 w 13786"/>
              <a:gd name="connsiteY5" fmla="*/ 0 h 10000"/>
              <a:gd name="connsiteX0" fmla="*/ 0 w 13811"/>
              <a:gd name="connsiteY0" fmla="*/ 0 h 10000"/>
              <a:gd name="connsiteX1" fmla="*/ 13811 w 13811"/>
              <a:gd name="connsiteY1" fmla="*/ 0 h 10000"/>
              <a:gd name="connsiteX2" fmla="*/ 13786 w 13811"/>
              <a:gd name="connsiteY2" fmla="*/ 10000 h 10000"/>
              <a:gd name="connsiteX3" fmla="*/ 32 w 13811"/>
              <a:gd name="connsiteY3" fmla="*/ 9966 h 10000"/>
              <a:gd name="connsiteX4" fmla="*/ 1242 w 13811"/>
              <a:gd name="connsiteY4" fmla="*/ 4949 h 10000"/>
              <a:gd name="connsiteX5" fmla="*/ 0 w 13811"/>
              <a:gd name="connsiteY5" fmla="*/ 0 h 10000"/>
              <a:gd name="connsiteX0" fmla="*/ 0 w 22627"/>
              <a:gd name="connsiteY0" fmla="*/ 0 h 10000"/>
              <a:gd name="connsiteX1" fmla="*/ 22627 w 22627"/>
              <a:gd name="connsiteY1" fmla="*/ 0 h 10000"/>
              <a:gd name="connsiteX2" fmla="*/ 13786 w 22627"/>
              <a:gd name="connsiteY2" fmla="*/ 10000 h 10000"/>
              <a:gd name="connsiteX3" fmla="*/ 32 w 22627"/>
              <a:gd name="connsiteY3" fmla="*/ 9966 h 10000"/>
              <a:gd name="connsiteX4" fmla="*/ 1242 w 22627"/>
              <a:gd name="connsiteY4" fmla="*/ 4949 h 10000"/>
              <a:gd name="connsiteX5" fmla="*/ 0 w 22627"/>
              <a:gd name="connsiteY5" fmla="*/ 0 h 10000"/>
              <a:gd name="connsiteX0" fmla="*/ 0 w 22722"/>
              <a:gd name="connsiteY0" fmla="*/ 0 h 10000"/>
              <a:gd name="connsiteX1" fmla="*/ 22627 w 22722"/>
              <a:gd name="connsiteY1" fmla="*/ 0 h 10000"/>
              <a:gd name="connsiteX2" fmla="*/ 22722 w 22722"/>
              <a:gd name="connsiteY2" fmla="*/ 10000 h 10000"/>
              <a:gd name="connsiteX3" fmla="*/ 32 w 22722"/>
              <a:gd name="connsiteY3" fmla="*/ 9966 h 10000"/>
              <a:gd name="connsiteX4" fmla="*/ 1242 w 22722"/>
              <a:gd name="connsiteY4" fmla="*/ 4949 h 10000"/>
              <a:gd name="connsiteX5" fmla="*/ 0 w 22722"/>
              <a:gd name="connsiteY5" fmla="*/ 0 h 10000"/>
              <a:gd name="connsiteX0" fmla="*/ 0 w 22643"/>
              <a:gd name="connsiteY0" fmla="*/ 0 h 10000"/>
              <a:gd name="connsiteX1" fmla="*/ 22627 w 22643"/>
              <a:gd name="connsiteY1" fmla="*/ 0 h 10000"/>
              <a:gd name="connsiteX2" fmla="*/ 22642 w 22643"/>
              <a:gd name="connsiteY2" fmla="*/ 10000 h 10000"/>
              <a:gd name="connsiteX3" fmla="*/ 32 w 22643"/>
              <a:gd name="connsiteY3" fmla="*/ 9966 h 10000"/>
              <a:gd name="connsiteX4" fmla="*/ 1242 w 22643"/>
              <a:gd name="connsiteY4" fmla="*/ 4949 h 10000"/>
              <a:gd name="connsiteX5" fmla="*/ 0 w 2264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 h="10000">
                <a:moveTo>
                  <a:pt x="0" y="0"/>
                </a:moveTo>
                <a:lnTo>
                  <a:pt x="22627" y="0"/>
                </a:lnTo>
                <a:cubicBezTo>
                  <a:pt x="22619" y="3333"/>
                  <a:pt x="22650" y="6667"/>
                  <a:pt x="22642" y="10000"/>
                </a:cubicBezTo>
                <a:lnTo>
                  <a:pt x="32" y="9966"/>
                </a:lnTo>
                <a:lnTo>
                  <a:pt x="1242" y="4949"/>
                </a:lnTo>
                <a:lnTo>
                  <a:pt x="0" y="0"/>
                </a:lnTo>
                <a:close/>
              </a:path>
            </a:pathLst>
          </a:custGeom>
          <a:solidFill>
            <a:srgbClr val="EBEBEC"/>
          </a:solidFill>
          <a:ln>
            <a:noFill/>
          </a:ln>
        </p:spPr>
        <p:txBody>
          <a:bodyPr/>
          <a:lstStyle/>
          <a:p>
            <a:pPr marL="390952" indent="-390952">
              <a:buClr>
                <a:schemeClr val="accent1"/>
              </a:buClr>
              <a:buFont typeface="Arial" charset="0"/>
              <a:buChar char="•"/>
            </a:pPr>
            <a:endParaRPr lang="en-US" sz="3420" b="1" dirty="0">
              <a:latin typeface="Arial" panose="020B0604020202020204" pitchFamily="34" charset="0"/>
              <a:cs typeface="Arial" panose="020B0604020202020204" pitchFamily="34" charset="0"/>
            </a:endParaRPr>
          </a:p>
        </p:txBody>
      </p:sp>
      <p:sp>
        <p:nvSpPr>
          <p:cNvPr id="7" name="Freeform 9"/>
          <p:cNvSpPr>
            <a:spLocks/>
          </p:cNvSpPr>
          <p:nvPr/>
        </p:nvSpPr>
        <p:spPr bwMode="auto">
          <a:xfrm>
            <a:off x="2956421" y="3390900"/>
            <a:ext cx="5730379" cy="775547"/>
          </a:xfrm>
          <a:custGeom>
            <a:avLst/>
            <a:gdLst>
              <a:gd name="T0" fmla="*/ 0 w 2472"/>
              <a:gd name="T1" fmla="*/ 0 h 584"/>
              <a:gd name="T2" fmla="*/ 2147483647 w 2472"/>
              <a:gd name="T3" fmla="*/ 0 h 584"/>
              <a:gd name="T4" fmla="*/ 2147483647 w 2472"/>
              <a:gd name="T5" fmla="*/ 1471771250 h 584"/>
              <a:gd name="T6" fmla="*/ 20161250 w 2472"/>
              <a:gd name="T7" fmla="*/ 1466730938 h 584"/>
              <a:gd name="T8" fmla="*/ 773688763 w 2472"/>
              <a:gd name="T9" fmla="*/ 728325950 h 584"/>
              <a:gd name="T10" fmla="*/ 0 w 2472"/>
              <a:gd name="T11" fmla="*/ 0 h 584"/>
              <a:gd name="T12" fmla="*/ 0 60000 65536"/>
              <a:gd name="T13" fmla="*/ 0 60000 65536"/>
              <a:gd name="T14" fmla="*/ 0 60000 65536"/>
              <a:gd name="T15" fmla="*/ 0 60000 65536"/>
              <a:gd name="T16" fmla="*/ 0 60000 65536"/>
              <a:gd name="T17" fmla="*/ 0 60000 65536"/>
              <a:gd name="T18" fmla="*/ 0 w 2472"/>
              <a:gd name="T19" fmla="*/ 0 h 584"/>
              <a:gd name="T20" fmla="*/ 2472 w 2472"/>
              <a:gd name="T21" fmla="*/ 584 h 584"/>
              <a:gd name="connsiteX0" fmla="*/ 0 w 13786"/>
              <a:gd name="connsiteY0" fmla="*/ 0 h 10000"/>
              <a:gd name="connsiteX1" fmla="*/ 10000 w 13786"/>
              <a:gd name="connsiteY1" fmla="*/ 0 h 10000"/>
              <a:gd name="connsiteX2" fmla="*/ 13786 w 13786"/>
              <a:gd name="connsiteY2" fmla="*/ 10000 h 10000"/>
              <a:gd name="connsiteX3" fmla="*/ 32 w 13786"/>
              <a:gd name="connsiteY3" fmla="*/ 9966 h 10000"/>
              <a:gd name="connsiteX4" fmla="*/ 1242 w 13786"/>
              <a:gd name="connsiteY4" fmla="*/ 4949 h 10000"/>
              <a:gd name="connsiteX5" fmla="*/ 0 w 13786"/>
              <a:gd name="connsiteY5" fmla="*/ 0 h 10000"/>
              <a:gd name="connsiteX0" fmla="*/ 0 w 13811"/>
              <a:gd name="connsiteY0" fmla="*/ 0 h 10000"/>
              <a:gd name="connsiteX1" fmla="*/ 13811 w 13811"/>
              <a:gd name="connsiteY1" fmla="*/ 0 h 10000"/>
              <a:gd name="connsiteX2" fmla="*/ 13786 w 13811"/>
              <a:gd name="connsiteY2" fmla="*/ 10000 h 10000"/>
              <a:gd name="connsiteX3" fmla="*/ 32 w 13811"/>
              <a:gd name="connsiteY3" fmla="*/ 9966 h 10000"/>
              <a:gd name="connsiteX4" fmla="*/ 1242 w 13811"/>
              <a:gd name="connsiteY4" fmla="*/ 4949 h 10000"/>
              <a:gd name="connsiteX5" fmla="*/ 0 w 13811"/>
              <a:gd name="connsiteY5" fmla="*/ 0 h 10000"/>
              <a:gd name="connsiteX0" fmla="*/ 0 w 22627"/>
              <a:gd name="connsiteY0" fmla="*/ 0 h 10000"/>
              <a:gd name="connsiteX1" fmla="*/ 22627 w 22627"/>
              <a:gd name="connsiteY1" fmla="*/ 0 h 10000"/>
              <a:gd name="connsiteX2" fmla="*/ 13786 w 22627"/>
              <a:gd name="connsiteY2" fmla="*/ 10000 h 10000"/>
              <a:gd name="connsiteX3" fmla="*/ 32 w 22627"/>
              <a:gd name="connsiteY3" fmla="*/ 9966 h 10000"/>
              <a:gd name="connsiteX4" fmla="*/ 1242 w 22627"/>
              <a:gd name="connsiteY4" fmla="*/ 4949 h 10000"/>
              <a:gd name="connsiteX5" fmla="*/ 0 w 22627"/>
              <a:gd name="connsiteY5" fmla="*/ 0 h 10000"/>
              <a:gd name="connsiteX0" fmla="*/ 0 w 22722"/>
              <a:gd name="connsiteY0" fmla="*/ 0 h 10000"/>
              <a:gd name="connsiteX1" fmla="*/ 22627 w 22722"/>
              <a:gd name="connsiteY1" fmla="*/ 0 h 10000"/>
              <a:gd name="connsiteX2" fmla="*/ 22722 w 22722"/>
              <a:gd name="connsiteY2" fmla="*/ 10000 h 10000"/>
              <a:gd name="connsiteX3" fmla="*/ 32 w 22722"/>
              <a:gd name="connsiteY3" fmla="*/ 9966 h 10000"/>
              <a:gd name="connsiteX4" fmla="*/ 1242 w 22722"/>
              <a:gd name="connsiteY4" fmla="*/ 4949 h 10000"/>
              <a:gd name="connsiteX5" fmla="*/ 0 w 22722"/>
              <a:gd name="connsiteY5" fmla="*/ 0 h 10000"/>
              <a:gd name="connsiteX0" fmla="*/ 0 w 22643"/>
              <a:gd name="connsiteY0" fmla="*/ 0 h 10000"/>
              <a:gd name="connsiteX1" fmla="*/ 22627 w 22643"/>
              <a:gd name="connsiteY1" fmla="*/ 0 h 10000"/>
              <a:gd name="connsiteX2" fmla="*/ 22642 w 22643"/>
              <a:gd name="connsiteY2" fmla="*/ 10000 h 10000"/>
              <a:gd name="connsiteX3" fmla="*/ 32 w 22643"/>
              <a:gd name="connsiteY3" fmla="*/ 9966 h 10000"/>
              <a:gd name="connsiteX4" fmla="*/ 1242 w 22643"/>
              <a:gd name="connsiteY4" fmla="*/ 4949 h 10000"/>
              <a:gd name="connsiteX5" fmla="*/ 0 w 2264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 h="10000">
                <a:moveTo>
                  <a:pt x="0" y="0"/>
                </a:moveTo>
                <a:lnTo>
                  <a:pt x="22627" y="0"/>
                </a:lnTo>
                <a:cubicBezTo>
                  <a:pt x="22619" y="3333"/>
                  <a:pt x="22650" y="6667"/>
                  <a:pt x="22642" y="10000"/>
                </a:cubicBezTo>
                <a:lnTo>
                  <a:pt x="32" y="9966"/>
                </a:lnTo>
                <a:lnTo>
                  <a:pt x="1242" y="4949"/>
                </a:lnTo>
                <a:lnTo>
                  <a:pt x="0" y="0"/>
                </a:lnTo>
                <a:close/>
              </a:path>
            </a:pathLst>
          </a:custGeom>
          <a:solidFill>
            <a:srgbClr val="EBEBEC"/>
          </a:solidFill>
          <a:ln>
            <a:noFill/>
          </a:ln>
        </p:spPr>
        <p:txBody>
          <a:bodyPr/>
          <a:lstStyle/>
          <a:p>
            <a:pPr marL="390952" indent="-390952">
              <a:buClr>
                <a:schemeClr val="accent1"/>
              </a:buClr>
              <a:buFont typeface="Arial" charset="0"/>
              <a:buChar char="•"/>
            </a:pPr>
            <a:endParaRPr lang="en-US" sz="3420" b="1" dirty="0">
              <a:latin typeface="Arial" panose="020B0604020202020204" pitchFamily="34" charset="0"/>
              <a:cs typeface="Arial" panose="020B0604020202020204" pitchFamily="34" charset="0"/>
            </a:endParaRPr>
          </a:p>
        </p:txBody>
      </p:sp>
      <p:sp>
        <p:nvSpPr>
          <p:cNvPr id="8" name="Freeform 9"/>
          <p:cNvSpPr>
            <a:spLocks/>
          </p:cNvSpPr>
          <p:nvPr/>
        </p:nvSpPr>
        <p:spPr bwMode="auto">
          <a:xfrm>
            <a:off x="2956421" y="4380653"/>
            <a:ext cx="5730379" cy="775547"/>
          </a:xfrm>
          <a:custGeom>
            <a:avLst/>
            <a:gdLst>
              <a:gd name="T0" fmla="*/ 0 w 2472"/>
              <a:gd name="T1" fmla="*/ 0 h 584"/>
              <a:gd name="T2" fmla="*/ 2147483647 w 2472"/>
              <a:gd name="T3" fmla="*/ 0 h 584"/>
              <a:gd name="T4" fmla="*/ 2147483647 w 2472"/>
              <a:gd name="T5" fmla="*/ 1471771250 h 584"/>
              <a:gd name="T6" fmla="*/ 20161250 w 2472"/>
              <a:gd name="T7" fmla="*/ 1466730938 h 584"/>
              <a:gd name="T8" fmla="*/ 773688763 w 2472"/>
              <a:gd name="T9" fmla="*/ 728325950 h 584"/>
              <a:gd name="T10" fmla="*/ 0 w 2472"/>
              <a:gd name="T11" fmla="*/ 0 h 584"/>
              <a:gd name="T12" fmla="*/ 0 60000 65536"/>
              <a:gd name="T13" fmla="*/ 0 60000 65536"/>
              <a:gd name="T14" fmla="*/ 0 60000 65536"/>
              <a:gd name="T15" fmla="*/ 0 60000 65536"/>
              <a:gd name="T16" fmla="*/ 0 60000 65536"/>
              <a:gd name="T17" fmla="*/ 0 60000 65536"/>
              <a:gd name="T18" fmla="*/ 0 w 2472"/>
              <a:gd name="T19" fmla="*/ 0 h 584"/>
              <a:gd name="T20" fmla="*/ 2472 w 2472"/>
              <a:gd name="T21" fmla="*/ 584 h 584"/>
              <a:gd name="connsiteX0" fmla="*/ 0 w 13786"/>
              <a:gd name="connsiteY0" fmla="*/ 0 h 10000"/>
              <a:gd name="connsiteX1" fmla="*/ 10000 w 13786"/>
              <a:gd name="connsiteY1" fmla="*/ 0 h 10000"/>
              <a:gd name="connsiteX2" fmla="*/ 13786 w 13786"/>
              <a:gd name="connsiteY2" fmla="*/ 10000 h 10000"/>
              <a:gd name="connsiteX3" fmla="*/ 32 w 13786"/>
              <a:gd name="connsiteY3" fmla="*/ 9966 h 10000"/>
              <a:gd name="connsiteX4" fmla="*/ 1242 w 13786"/>
              <a:gd name="connsiteY4" fmla="*/ 4949 h 10000"/>
              <a:gd name="connsiteX5" fmla="*/ 0 w 13786"/>
              <a:gd name="connsiteY5" fmla="*/ 0 h 10000"/>
              <a:gd name="connsiteX0" fmla="*/ 0 w 13811"/>
              <a:gd name="connsiteY0" fmla="*/ 0 h 10000"/>
              <a:gd name="connsiteX1" fmla="*/ 13811 w 13811"/>
              <a:gd name="connsiteY1" fmla="*/ 0 h 10000"/>
              <a:gd name="connsiteX2" fmla="*/ 13786 w 13811"/>
              <a:gd name="connsiteY2" fmla="*/ 10000 h 10000"/>
              <a:gd name="connsiteX3" fmla="*/ 32 w 13811"/>
              <a:gd name="connsiteY3" fmla="*/ 9966 h 10000"/>
              <a:gd name="connsiteX4" fmla="*/ 1242 w 13811"/>
              <a:gd name="connsiteY4" fmla="*/ 4949 h 10000"/>
              <a:gd name="connsiteX5" fmla="*/ 0 w 13811"/>
              <a:gd name="connsiteY5" fmla="*/ 0 h 10000"/>
              <a:gd name="connsiteX0" fmla="*/ 0 w 22627"/>
              <a:gd name="connsiteY0" fmla="*/ 0 h 10000"/>
              <a:gd name="connsiteX1" fmla="*/ 22627 w 22627"/>
              <a:gd name="connsiteY1" fmla="*/ 0 h 10000"/>
              <a:gd name="connsiteX2" fmla="*/ 13786 w 22627"/>
              <a:gd name="connsiteY2" fmla="*/ 10000 h 10000"/>
              <a:gd name="connsiteX3" fmla="*/ 32 w 22627"/>
              <a:gd name="connsiteY3" fmla="*/ 9966 h 10000"/>
              <a:gd name="connsiteX4" fmla="*/ 1242 w 22627"/>
              <a:gd name="connsiteY4" fmla="*/ 4949 h 10000"/>
              <a:gd name="connsiteX5" fmla="*/ 0 w 22627"/>
              <a:gd name="connsiteY5" fmla="*/ 0 h 10000"/>
              <a:gd name="connsiteX0" fmla="*/ 0 w 22722"/>
              <a:gd name="connsiteY0" fmla="*/ 0 h 10000"/>
              <a:gd name="connsiteX1" fmla="*/ 22627 w 22722"/>
              <a:gd name="connsiteY1" fmla="*/ 0 h 10000"/>
              <a:gd name="connsiteX2" fmla="*/ 22722 w 22722"/>
              <a:gd name="connsiteY2" fmla="*/ 10000 h 10000"/>
              <a:gd name="connsiteX3" fmla="*/ 32 w 22722"/>
              <a:gd name="connsiteY3" fmla="*/ 9966 h 10000"/>
              <a:gd name="connsiteX4" fmla="*/ 1242 w 22722"/>
              <a:gd name="connsiteY4" fmla="*/ 4949 h 10000"/>
              <a:gd name="connsiteX5" fmla="*/ 0 w 22722"/>
              <a:gd name="connsiteY5" fmla="*/ 0 h 10000"/>
              <a:gd name="connsiteX0" fmla="*/ 0 w 22643"/>
              <a:gd name="connsiteY0" fmla="*/ 0 h 10000"/>
              <a:gd name="connsiteX1" fmla="*/ 22627 w 22643"/>
              <a:gd name="connsiteY1" fmla="*/ 0 h 10000"/>
              <a:gd name="connsiteX2" fmla="*/ 22642 w 22643"/>
              <a:gd name="connsiteY2" fmla="*/ 10000 h 10000"/>
              <a:gd name="connsiteX3" fmla="*/ 32 w 22643"/>
              <a:gd name="connsiteY3" fmla="*/ 9966 h 10000"/>
              <a:gd name="connsiteX4" fmla="*/ 1242 w 22643"/>
              <a:gd name="connsiteY4" fmla="*/ 4949 h 10000"/>
              <a:gd name="connsiteX5" fmla="*/ 0 w 2264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 h="10000">
                <a:moveTo>
                  <a:pt x="0" y="0"/>
                </a:moveTo>
                <a:lnTo>
                  <a:pt x="22627" y="0"/>
                </a:lnTo>
                <a:cubicBezTo>
                  <a:pt x="22619" y="3333"/>
                  <a:pt x="22650" y="6667"/>
                  <a:pt x="22642" y="10000"/>
                </a:cubicBezTo>
                <a:lnTo>
                  <a:pt x="32" y="9966"/>
                </a:lnTo>
                <a:lnTo>
                  <a:pt x="1242" y="4949"/>
                </a:lnTo>
                <a:lnTo>
                  <a:pt x="0" y="0"/>
                </a:lnTo>
                <a:close/>
              </a:path>
            </a:pathLst>
          </a:custGeom>
          <a:solidFill>
            <a:srgbClr val="EBEBEC"/>
          </a:solidFill>
          <a:ln>
            <a:noFill/>
          </a:ln>
        </p:spPr>
        <p:txBody>
          <a:bodyPr/>
          <a:lstStyle/>
          <a:p>
            <a:pPr marL="390952" indent="-390952">
              <a:buClr>
                <a:schemeClr val="accent1"/>
              </a:buClr>
              <a:buFont typeface="Arial" charset="0"/>
              <a:buChar char="•"/>
            </a:pPr>
            <a:endParaRPr lang="en-US" sz="3420" b="1" dirty="0">
              <a:latin typeface="Arial" panose="020B0604020202020204" pitchFamily="34" charset="0"/>
              <a:cs typeface="Arial" panose="020B0604020202020204" pitchFamily="34" charset="0"/>
            </a:endParaRPr>
          </a:p>
        </p:txBody>
      </p:sp>
      <p:sp>
        <p:nvSpPr>
          <p:cNvPr id="9" name="AutoShape 45"/>
          <p:cNvSpPr>
            <a:spLocks noChangeArrowheads="1"/>
          </p:cNvSpPr>
          <p:nvPr/>
        </p:nvSpPr>
        <p:spPr bwMode="auto">
          <a:xfrm>
            <a:off x="457200" y="1461494"/>
            <a:ext cx="2514600" cy="762965"/>
          </a:xfrm>
          <a:prstGeom prst="homePlate">
            <a:avLst>
              <a:gd name="adj" fmla="val 51280"/>
            </a:avLst>
          </a:prstGeom>
          <a:solidFill>
            <a:srgbClr val="CEDD00"/>
          </a:solidFill>
          <a:ln>
            <a:noFill/>
          </a:ln>
          <a:extLst/>
        </p:spPr>
        <p:txBody>
          <a:bodyPr lIns="200095" anchor="ctr"/>
          <a:lstStyle/>
          <a:p>
            <a:pPr defTabSz="781903">
              <a:spcAft>
                <a:spcPct val="0"/>
              </a:spcAft>
            </a:pPr>
            <a:r>
              <a:rPr lang="en-US" sz="2052" b="1" dirty="0">
                <a:solidFill>
                  <a:schemeClr val="bg1"/>
                </a:solidFill>
                <a:latin typeface="Arial" panose="020B0604020202020204" pitchFamily="34" charset="0"/>
                <a:cs typeface="Arial" panose="020B0604020202020204" pitchFamily="34" charset="0"/>
              </a:rPr>
              <a:t>STOP</a:t>
            </a:r>
          </a:p>
        </p:txBody>
      </p:sp>
      <p:sp>
        <p:nvSpPr>
          <p:cNvPr id="10" name="AutoShape 46"/>
          <p:cNvSpPr>
            <a:spLocks noChangeArrowheads="1"/>
          </p:cNvSpPr>
          <p:nvPr/>
        </p:nvSpPr>
        <p:spPr bwMode="auto">
          <a:xfrm>
            <a:off x="457200" y="2438232"/>
            <a:ext cx="2514600" cy="761657"/>
          </a:xfrm>
          <a:prstGeom prst="homePlate">
            <a:avLst>
              <a:gd name="adj" fmla="val 50001"/>
            </a:avLst>
          </a:prstGeom>
          <a:solidFill>
            <a:srgbClr val="75C601"/>
          </a:solidFill>
          <a:ln>
            <a:noFill/>
          </a:ln>
          <a:extLst/>
        </p:spPr>
        <p:txBody>
          <a:bodyPr lIns="200095" anchor="ctr"/>
          <a:lstStyle/>
          <a:p>
            <a:pPr defTabSz="781903">
              <a:spcAft>
                <a:spcPct val="0"/>
              </a:spcAft>
            </a:pPr>
            <a:r>
              <a:rPr lang="en-US" sz="2052" b="1" dirty="0">
                <a:solidFill>
                  <a:schemeClr val="bg1"/>
                </a:solidFill>
                <a:latin typeface="Arial" panose="020B0604020202020204" pitchFamily="34" charset="0"/>
                <a:cs typeface="Arial" panose="020B0604020202020204" pitchFamily="34" charset="0"/>
              </a:rPr>
              <a:t>THINK</a:t>
            </a:r>
          </a:p>
        </p:txBody>
      </p:sp>
      <p:sp>
        <p:nvSpPr>
          <p:cNvPr id="11" name="AutoShape 47"/>
          <p:cNvSpPr>
            <a:spLocks noChangeArrowheads="1"/>
          </p:cNvSpPr>
          <p:nvPr/>
        </p:nvSpPr>
        <p:spPr bwMode="auto">
          <a:xfrm>
            <a:off x="457200" y="3413662"/>
            <a:ext cx="2514600" cy="761657"/>
          </a:xfrm>
          <a:prstGeom prst="homePlate">
            <a:avLst>
              <a:gd name="adj" fmla="val 51368"/>
            </a:avLst>
          </a:prstGeom>
          <a:solidFill>
            <a:srgbClr val="2BB001"/>
          </a:solidFill>
          <a:ln>
            <a:noFill/>
          </a:ln>
          <a:extLst/>
        </p:spPr>
        <p:txBody>
          <a:bodyPr lIns="200095" anchor="ctr"/>
          <a:lstStyle/>
          <a:p>
            <a:pPr defTabSz="781903">
              <a:spcAft>
                <a:spcPct val="0"/>
              </a:spcAft>
            </a:pPr>
            <a:r>
              <a:rPr lang="en-US" sz="2052" b="1" dirty="0">
                <a:solidFill>
                  <a:schemeClr val="bg1"/>
                </a:solidFill>
                <a:latin typeface="Arial" panose="020B0604020202020204" pitchFamily="34" charset="0"/>
                <a:cs typeface="Arial" panose="020B0604020202020204" pitchFamily="34" charset="0"/>
              </a:rPr>
              <a:t>IDENTIFY</a:t>
            </a:r>
          </a:p>
        </p:txBody>
      </p:sp>
      <p:sp>
        <p:nvSpPr>
          <p:cNvPr id="12" name="AutoShape 48"/>
          <p:cNvSpPr>
            <a:spLocks noChangeArrowheads="1"/>
          </p:cNvSpPr>
          <p:nvPr/>
        </p:nvSpPr>
        <p:spPr bwMode="auto">
          <a:xfrm>
            <a:off x="457200" y="4389092"/>
            <a:ext cx="2514600" cy="762965"/>
          </a:xfrm>
          <a:prstGeom prst="homePlate">
            <a:avLst>
              <a:gd name="adj" fmla="val 49915"/>
            </a:avLst>
          </a:prstGeom>
          <a:solidFill>
            <a:srgbClr val="02991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00095" anchor="ctr"/>
          <a:lstStyle/>
          <a:p>
            <a:pPr defTabSz="781903">
              <a:spcAft>
                <a:spcPct val="0"/>
              </a:spcAft>
            </a:pPr>
            <a:r>
              <a:rPr lang="en-US" sz="2052" b="1" dirty="0">
                <a:solidFill>
                  <a:schemeClr val="bg1"/>
                </a:solidFill>
                <a:latin typeface="Arial" panose="020B0604020202020204" pitchFamily="34" charset="0"/>
                <a:cs typeface="Arial" panose="020B0604020202020204" pitchFamily="34" charset="0"/>
              </a:rPr>
              <a:t>PLAN</a:t>
            </a:r>
          </a:p>
        </p:txBody>
      </p:sp>
      <p:sp>
        <p:nvSpPr>
          <p:cNvPr id="13" name="Freeform 12"/>
          <p:cNvSpPr>
            <a:spLocks/>
          </p:cNvSpPr>
          <p:nvPr/>
        </p:nvSpPr>
        <p:spPr bwMode="auto">
          <a:xfrm>
            <a:off x="2956421" y="1448912"/>
            <a:ext cx="5730379" cy="775547"/>
          </a:xfrm>
          <a:custGeom>
            <a:avLst/>
            <a:gdLst>
              <a:gd name="T0" fmla="*/ 0 w 2472"/>
              <a:gd name="T1" fmla="*/ 0 h 584"/>
              <a:gd name="T2" fmla="*/ 2147483647 w 2472"/>
              <a:gd name="T3" fmla="*/ 0 h 584"/>
              <a:gd name="T4" fmla="*/ 2147483647 w 2472"/>
              <a:gd name="T5" fmla="*/ 1471771250 h 584"/>
              <a:gd name="T6" fmla="*/ 20161250 w 2472"/>
              <a:gd name="T7" fmla="*/ 1466730938 h 584"/>
              <a:gd name="T8" fmla="*/ 773688763 w 2472"/>
              <a:gd name="T9" fmla="*/ 728325950 h 584"/>
              <a:gd name="T10" fmla="*/ 0 w 2472"/>
              <a:gd name="T11" fmla="*/ 0 h 584"/>
              <a:gd name="T12" fmla="*/ 0 60000 65536"/>
              <a:gd name="T13" fmla="*/ 0 60000 65536"/>
              <a:gd name="T14" fmla="*/ 0 60000 65536"/>
              <a:gd name="T15" fmla="*/ 0 60000 65536"/>
              <a:gd name="T16" fmla="*/ 0 60000 65536"/>
              <a:gd name="T17" fmla="*/ 0 60000 65536"/>
              <a:gd name="T18" fmla="*/ 0 w 2472"/>
              <a:gd name="T19" fmla="*/ 0 h 584"/>
              <a:gd name="T20" fmla="*/ 2472 w 2472"/>
              <a:gd name="T21" fmla="*/ 584 h 584"/>
              <a:gd name="connsiteX0" fmla="*/ 0 w 13786"/>
              <a:gd name="connsiteY0" fmla="*/ 0 h 10000"/>
              <a:gd name="connsiteX1" fmla="*/ 10000 w 13786"/>
              <a:gd name="connsiteY1" fmla="*/ 0 h 10000"/>
              <a:gd name="connsiteX2" fmla="*/ 13786 w 13786"/>
              <a:gd name="connsiteY2" fmla="*/ 10000 h 10000"/>
              <a:gd name="connsiteX3" fmla="*/ 32 w 13786"/>
              <a:gd name="connsiteY3" fmla="*/ 9966 h 10000"/>
              <a:gd name="connsiteX4" fmla="*/ 1242 w 13786"/>
              <a:gd name="connsiteY4" fmla="*/ 4949 h 10000"/>
              <a:gd name="connsiteX5" fmla="*/ 0 w 13786"/>
              <a:gd name="connsiteY5" fmla="*/ 0 h 10000"/>
              <a:gd name="connsiteX0" fmla="*/ 0 w 13811"/>
              <a:gd name="connsiteY0" fmla="*/ 0 h 10000"/>
              <a:gd name="connsiteX1" fmla="*/ 13811 w 13811"/>
              <a:gd name="connsiteY1" fmla="*/ 0 h 10000"/>
              <a:gd name="connsiteX2" fmla="*/ 13786 w 13811"/>
              <a:gd name="connsiteY2" fmla="*/ 10000 h 10000"/>
              <a:gd name="connsiteX3" fmla="*/ 32 w 13811"/>
              <a:gd name="connsiteY3" fmla="*/ 9966 h 10000"/>
              <a:gd name="connsiteX4" fmla="*/ 1242 w 13811"/>
              <a:gd name="connsiteY4" fmla="*/ 4949 h 10000"/>
              <a:gd name="connsiteX5" fmla="*/ 0 w 13811"/>
              <a:gd name="connsiteY5" fmla="*/ 0 h 10000"/>
              <a:gd name="connsiteX0" fmla="*/ 0 w 22627"/>
              <a:gd name="connsiteY0" fmla="*/ 0 h 10000"/>
              <a:gd name="connsiteX1" fmla="*/ 22627 w 22627"/>
              <a:gd name="connsiteY1" fmla="*/ 0 h 10000"/>
              <a:gd name="connsiteX2" fmla="*/ 13786 w 22627"/>
              <a:gd name="connsiteY2" fmla="*/ 10000 h 10000"/>
              <a:gd name="connsiteX3" fmla="*/ 32 w 22627"/>
              <a:gd name="connsiteY3" fmla="*/ 9966 h 10000"/>
              <a:gd name="connsiteX4" fmla="*/ 1242 w 22627"/>
              <a:gd name="connsiteY4" fmla="*/ 4949 h 10000"/>
              <a:gd name="connsiteX5" fmla="*/ 0 w 22627"/>
              <a:gd name="connsiteY5" fmla="*/ 0 h 10000"/>
              <a:gd name="connsiteX0" fmla="*/ 0 w 22722"/>
              <a:gd name="connsiteY0" fmla="*/ 0 h 10000"/>
              <a:gd name="connsiteX1" fmla="*/ 22627 w 22722"/>
              <a:gd name="connsiteY1" fmla="*/ 0 h 10000"/>
              <a:gd name="connsiteX2" fmla="*/ 22722 w 22722"/>
              <a:gd name="connsiteY2" fmla="*/ 10000 h 10000"/>
              <a:gd name="connsiteX3" fmla="*/ 32 w 22722"/>
              <a:gd name="connsiteY3" fmla="*/ 9966 h 10000"/>
              <a:gd name="connsiteX4" fmla="*/ 1242 w 22722"/>
              <a:gd name="connsiteY4" fmla="*/ 4949 h 10000"/>
              <a:gd name="connsiteX5" fmla="*/ 0 w 22722"/>
              <a:gd name="connsiteY5" fmla="*/ 0 h 10000"/>
              <a:gd name="connsiteX0" fmla="*/ 0 w 22643"/>
              <a:gd name="connsiteY0" fmla="*/ 0 h 10000"/>
              <a:gd name="connsiteX1" fmla="*/ 22627 w 22643"/>
              <a:gd name="connsiteY1" fmla="*/ 0 h 10000"/>
              <a:gd name="connsiteX2" fmla="*/ 22642 w 22643"/>
              <a:gd name="connsiteY2" fmla="*/ 10000 h 10000"/>
              <a:gd name="connsiteX3" fmla="*/ 32 w 22643"/>
              <a:gd name="connsiteY3" fmla="*/ 9966 h 10000"/>
              <a:gd name="connsiteX4" fmla="*/ 1242 w 22643"/>
              <a:gd name="connsiteY4" fmla="*/ 4949 h 10000"/>
              <a:gd name="connsiteX5" fmla="*/ 0 w 2264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 h="10000">
                <a:moveTo>
                  <a:pt x="0" y="0"/>
                </a:moveTo>
                <a:lnTo>
                  <a:pt x="22627" y="0"/>
                </a:lnTo>
                <a:cubicBezTo>
                  <a:pt x="22619" y="3333"/>
                  <a:pt x="22650" y="6667"/>
                  <a:pt x="22642" y="10000"/>
                </a:cubicBezTo>
                <a:lnTo>
                  <a:pt x="32" y="9966"/>
                </a:lnTo>
                <a:lnTo>
                  <a:pt x="1242" y="4949"/>
                </a:lnTo>
                <a:lnTo>
                  <a:pt x="0" y="0"/>
                </a:lnTo>
                <a:close/>
              </a:path>
            </a:pathLst>
          </a:custGeom>
          <a:solidFill>
            <a:srgbClr val="EBEBEC"/>
          </a:solidFill>
          <a:ln>
            <a:noFill/>
          </a:ln>
        </p:spPr>
        <p:txBody>
          <a:bodyPr/>
          <a:lstStyle/>
          <a:p>
            <a:pPr marL="390952" indent="-390952">
              <a:buClr>
                <a:schemeClr val="accent1"/>
              </a:buClr>
              <a:buFont typeface="Arial" charset="0"/>
              <a:buChar char="•"/>
            </a:pPr>
            <a:endParaRPr lang="en-US" sz="3420" b="1" dirty="0">
              <a:latin typeface="Arial" panose="020B0604020202020204" pitchFamily="34" charset="0"/>
              <a:cs typeface="Arial" panose="020B0604020202020204" pitchFamily="34" charset="0"/>
            </a:endParaRPr>
          </a:p>
        </p:txBody>
      </p:sp>
      <p:sp>
        <p:nvSpPr>
          <p:cNvPr id="18" name="Freeform 9"/>
          <p:cNvSpPr>
            <a:spLocks/>
          </p:cNvSpPr>
          <p:nvPr/>
        </p:nvSpPr>
        <p:spPr bwMode="auto">
          <a:xfrm>
            <a:off x="2956421" y="5358553"/>
            <a:ext cx="5730379" cy="775547"/>
          </a:xfrm>
          <a:custGeom>
            <a:avLst/>
            <a:gdLst>
              <a:gd name="T0" fmla="*/ 0 w 2472"/>
              <a:gd name="T1" fmla="*/ 0 h 584"/>
              <a:gd name="T2" fmla="*/ 2147483647 w 2472"/>
              <a:gd name="T3" fmla="*/ 0 h 584"/>
              <a:gd name="T4" fmla="*/ 2147483647 w 2472"/>
              <a:gd name="T5" fmla="*/ 1471771250 h 584"/>
              <a:gd name="T6" fmla="*/ 20161250 w 2472"/>
              <a:gd name="T7" fmla="*/ 1466730938 h 584"/>
              <a:gd name="T8" fmla="*/ 773688763 w 2472"/>
              <a:gd name="T9" fmla="*/ 728325950 h 584"/>
              <a:gd name="T10" fmla="*/ 0 w 2472"/>
              <a:gd name="T11" fmla="*/ 0 h 584"/>
              <a:gd name="T12" fmla="*/ 0 60000 65536"/>
              <a:gd name="T13" fmla="*/ 0 60000 65536"/>
              <a:gd name="T14" fmla="*/ 0 60000 65536"/>
              <a:gd name="T15" fmla="*/ 0 60000 65536"/>
              <a:gd name="T16" fmla="*/ 0 60000 65536"/>
              <a:gd name="T17" fmla="*/ 0 60000 65536"/>
              <a:gd name="T18" fmla="*/ 0 w 2472"/>
              <a:gd name="T19" fmla="*/ 0 h 584"/>
              <a:gd name="T20" fmla="*/ 2472 w 2472"/>
              <a:gd name="T21" fmla="*/ 584 h 584"/>
              <a:gd name="connsiteX0" fmla="*/ 0 w 13786"/>
              <a:gd name="connsiteY0" fmla="*/ 0 h 10000"/>
              <a:gd name="connsiteX1" fmla="*/ 10000 w 13786"/>
              <a:gd name="connsiteY1" fmla="*/ 0 h 10000"/>
              <a:gd name="connsiteX2" fmla="*/ 13786 w 13786"/>
              <a:gd name="connsiteY2" fmla="*/ 10000 h 10000"/>
              <a:gd name="connsiteX3" fmla="*/ 32 w 13786"/>
              <a:gd name="connsiteY3" fmla="*/ 9966 h 10000"/>
              <a:gd name="connsiteX4" fmla="*/ 1242 w 13786"/>
              <a:gd name="connsiteY4" fmla="*/ 4949 h 10000"/>
              <a:gd name="connsiteX5" fmla="*/ 0 w 13786"/>
              <a:gd name="connsiteY5" fmla="*/ 0 h 10000"/>
              <a:gd name="connsiteX0" fmla="*/ 0 w 13811"/>
              <a:gd name="connsiteY0" fmla="*/ 0 h 10000"/>
              <a:gd name="connsiteX1" fmla="*/ 13811 w 13811"/>
              <a:gd name="connsiteY1" fmla="*/ 0 h 10000"/>
              <a:gd name="connsiteX2" fmla="*/ 13786 w 13811"/>
              <a:gd name="connsiteY2" fmla="*/ 10000 h 10000"/>
              <a:gd name="connsiteX3" fmla="*/ 32 w 13811"/>
              <a:gd name="connsiteY3" fmla="*/ 9966 h 10000"/>
              <a:gd name="connsiteX4" fmla="*/ 1242 w 13811"/>
              <a:gd name="connsiteY4" fmla="*/ 4949 h 10000"/>
              <a:gd name="connsiteX5" fmla="*/ 0 w 13811"/>
              <a:gd name="connsiteY5" fmla="*/ 0 h 10000"/>
              <a:gd name="connsiteX0" fmla="*/ 0 w 22627"/>
              <a:gd name="connsiteY0" fmla="*/ 0 h 10000"/>
              <a:gd name="connsiteX1" fmla="*/ 22627 w 22627"/>
              <a:gd name="connsiteY1" fmla="*/ 0 h 10000"/>
              <a:gd name="connsiteX2" fmla="*/ 13786 w 22627"/>
              <a:gd name="connsiteY2" fmla="*/ 10000 h 10000"/>
              <a:gd name="connsiteX3" fmla="*/ 32 w 22627"/>
              <a:gd name="connsiteY3" fmla="*/ 9966 h 10000"/>
              <a:gd name="connsiteX4" fmla="*/ 1242 w 22627"/>
              <a:gd name="connsiteY4" fmla="*/ 4949 h 10000"/>
              <a:gd name="connsiteX5" fmla="*/ 0 w 22627"/>
              <a:gd name="connsiteY5" fmla="*/ 0 h 10000"/>
              <a:gd name="connsiteX0" fmla="*/ 0 w 22722"/>
              <a:gd name="connsiteY0" fmla="*/ 0 h 10000"/>
              <a:gd name="connsiteX1" fmla="*/ 22627 w 22722"/>
              <a:gd name="connsiteY1" fmla="*/ 0 h 10000"/>
              <a:gd name="connsiteX2" fmla="*/ 22722 w 22722"/>
              <a:gd name="connsiteY2" fmla="*/ 10000 h 10000"/>
              <a:gd name="connsiteX3" fmla="*/ 32 w 22722"/>
              <a:gd name="connsiteY3" fmla="*/ 9966 h 10000"/>
              <a:gd name="connsiteX4" fmla="*/ 1242 w 22722"/>
              <a:gd name="connsiteY4" fmla="*/ 4949 h 10000"/>
              <a:gd name="connsiteX5" fmla="*/ 0 w 22722"/>
              <a:gd name="connsiteY5" fmla="*/ 0 h 10000"/>
              <a:gd name="connsiteX0" fmla="*/ 0 w 22643"/>
              <a:gd name="connsiteY0" fmla="*/ 0 h 10000"/>
              <a:gd name="connsiteX1" fmla="*/ 22627 w 22643"/>
              <a:gd name="connsiteY1" fmla="*/ 0 h 10000"/>
              <a:gd name="connsiteX2" fmla="*/ 22642 w 22643"/>
              <a:gd name="connsiteY2" fmla="*/ 10000 h 10000"/>
              <a:gd name="connsiteX3" fmla="*/ 32 w 22643"/>
              <a:gd name="connsiteY3" fmla="*/ 9966 h 10000"/>
              <a:gd name="connsiteX4" fmla="*/ 1242 w 22643"/>
              <a:gd name="connsiteY4" fmla="*/ 4949 h 10000"/>
              <a:gd name="connsiteX5" fmla="*/ 0 w 2264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 h="10000">
                <a:moveTo>
                  <a:pt x="0" y="0"/>
                </a:moveTo>
                <a:lnTo>
                  <a:pt x="22627" y="0"/>
                </a:lnTo>
                <a:cubicBezTo>
                  <a:pt x="22619" y="3333"/>
                  <a:pt x="22650" y="6667"/>
                  <a:pt x="22642" y="10000"/>
                </a:cubicBezTo>
                <a:lnTo>
                  <a:pt x="32" y="9966"/>
                </a:lnTo>
                <a:lnTo>
                  <a:pt x="1242" y="4949"/>
                </a:lnTo>
                <a:lnTo>
                  <a:pt x="0" y="0"/>
                </a:lnTo>
                <a:close/>
              </a:path>
            </a:pathLst>
          </a:custGeom>
          <a:solidFill>
            <a:srgbClr val="EBEBEC"/>
          </a:solidFill>
          <a:ln>
            <a:noFill/>
          </a:ln>
        </p:spPr>
        <p:txBody>
          <a:bodyPr/>
          <a:lstStyle/>
          <a:p>
            <a:pPr marL="390952" indent="-390952">
              <a:buClr>
                <a:schemeClr val="accent1"/>
              </a:buClr>
              <a:buFont typeface="Arial" charset="0"/>
              <a:buChar char="•"/>
            </a:pPr>
            <a:endParaRPr lang="en-US" sz="3420" b="1" dirty="0">
              <a:latin typeface="Arial" panose="020B0604020202020204" pitchFamily="34" charset="0"/>
              <a:cs typeface="Arial" panose="020B0604020202020204" pitchFamily="34" charset="0"/>
            </a:endParaRPr>
          </a:p>
        </p:txBody>
      </p:sp>
      <p:sp>
        <p:nvSpPr>
          <p:cNvPr id="19" name="AutoShape 48"/>
          <p:cNvSpPr>
            <a:spLocks noChangeArrowheads="1"/>
          </p:cNvSpPr>
          <p:nvPr/>
        </p:nvSpPr>
        <p:spPr bwMode="auto">
          <a:xfrm>
            <a:off x="457200" y="5365829"/>
            <a:ext cx="2514600" cy="762965"/>
          </a:xfrm>
          <a:prstGeom prst="homePlate">
            <a:avLst>
              <a:gd name="adj" fmla="val 49915"/>
            </a:avLst>
          </a:prstGeom>
          <a:solidFill>
            <a:srgbClr val="02833C"/>
          </a:solidFill>
          <a:ln>
            <a:noFill/>
          </a:ln>
          <a:extLst/>
        </p:spPr>
        <p:txBody>
          <a:bodyPr lIns="200095" anchor="ctr"/>
          <a:lstStyle/>
          <a:p>
            <a:pPr defTabSz="781903">
              <a:spcAft>
                <a:spcPct val="0"/>
              </a:spcAft>
            </a:pPr>
            <a:r>
              <a:rPr lang="en-US" sz="2052" b="1" dirty="0">
                <a:solidFill>
                  <a:schemeClr val="bg1"/>
                </a:solidFill>
                <a:latin typeface="Arial" panose="020B0604020202020204" pitchFamily="34" charset="0"/>
                <a:cs typeface="Arial" panose="020B0604020202020204" pitchFamily="34" charset="0"/>
              </a:rPr>
              <a:t>PROCEED</a:t>
            </a:r>
          </a:p>
        </p:txBody>
      </p:sp>
    </p:spTree>
    <p:extLst>
      <p:ext uri="{BB962C8B-B14F-4D97-AF65-F5344CB8AC3E}">
        <p14:creationId xmlns:p14="http://schemas.microsoft.com/office/powerpoint/2010/main" val="1738275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0"/>
          </p:nvPr>
        </p:nvSpPr>
        <p:spPr>
          <a:xfrm>
            <a:off x="457200" y="1124744"/>
            <a:ext cx="8229600" cy="4786735"/>
          </a:xfrm>
        </p:spPr>
        <p:txBody>
          <a:bodyPr>
            <a:normAutofit fontScale="77500" lnSpcReduction="20000"/>
          </a:bodyPr>
          <a:lstStyle/>
          <a:p>
            <a:r>
              <a:rPr lang="en-US" dirty="0"/>
              <a:t>We’ve now looked at some risk tools for addressing HSSE risks in our projects. The project risk tools will help us manage different levels of risk through the project lifecycle. Let’s recap what we’ve covered.</a:t>
            </a:r>
          </a:p>
          <a:p>
            <a:endParaRPr lang="en-US" dirty="0"/>
          </a:p>
          <a:p>
            <a:pPr marL="457200" indent="-457200">
              <a:buFont typeface="Arial" panose="020B0604020202020204" pitchFamily="34" charset="0"/>
              <a:buChar char="•"/>
            </a:pPr>
            <a:r>
              <a:rPr lang="en-US" dirty="0"/>
              <a:t>The HSSE plan is the ‘Big Picture’ planning tool. It captures the high level risks and controls for the project.</a:t>
            </a:r>
          </a:p>
          <a:p>
            <a:pPr marL="457200" indent="-457200">
              <a:buFont typeface="Arial" panose="020B0604020202020204" pitchFamily="34" charset="0"/>
              <a:buChar char="•"/>
            </a:pPr>
            <a:r>
              <a:rPr lang="en-US" dirty="0"/>
              <a:t>There are 4 key aspects of a Journey Management Plan (JMP) that will help you ensure a safe journey: the planning, the preparation, undertaking the journey, and sharing learnings after the journey is completed.</a:t>
            </a:r>
          </a:p>
          <a:p>
            <a:pPr marL="457200" indent="-457200">
              <a:buFont typeface="Arial" panose="020B0604020202020204" pitchFamily="34" charset="0"/>
              <a:buChar char="•"/>
            </a:pPr>
            <a:r>
              <a:rPr lang="en-US" dirty="0"/>
              <a:t>The Job Safety &amp; Environment Analysis (JSEA) assists us with doing a final check when we are in the field.</a:t>
            </a:r>
          </a:p>
          <a:p>
            <a:pPr marL="457200" indent="-457200">
              <a:buFont typeface="Arial" panose="020B0604020202020204" pitchFamily="34" charset="0"/>
              <a:buChar char="•"/>
            </a:pPr>
            <a:r>
              <a:rPr lang="en-US" dirty="0"/>
              <a:t>The Work Method Statement (WMS) helps us plan for field tasks. </a:t>
            </a:r>
          </a:p>
          <a:p>
            <a:pPr marL="457200" indent="-457200">
              <a:buFont typeface="Arial" panose="020B0604020202020204" pitchFamily="34" charset="0"/>
              <a:buChar char="•"/>
            </a:pPr>
            <a:r>
              <a:rPr lang="en-US" dirty="0"/>
              <a:t>The Take 5 approach facilitates an ongoing check of conditions in the field to ensure we remain aware of the risks around us.</a:t>
            </a:r>
          </a:p>
          <a:p>
            <a:endParaRPr lang="en-US" dirty="0"/>
          </a:p>
          <a:p>
            <a:endParaRPr lang="en-US" dirty="0"/>
          </a:p>
          <a:p>
            <a:endParaRPr lang="en-CA" dirty="0"/>
          </a:p>
        </p:txBody>
      </p:sp>
      <p:sp>
        <p:nvSpPr>
          <p:cNvPr id="3" name="Title 2"/>
          <p:cNvSpPr>
            <a:spLocks noGrp="1"/>
          </p:cNvSpPr>
          <p:nvPr>
            <p:ph type="title"/>
          </p:nvPr>
        </p:nvSpPr>
        <p:spPr/>
        <p:txBody>
          <a:bodyPr/>
          <a:lstStyle/>
          <a:p>
            <a:r>
              <a:rPr lang="en-US" dirty="0"/>
              <a:t>In Summary</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53</a:t>
            </a:fld>
            <a:endParaRPr lang="en-US" dirty="0"/>
          </a:p>
        </p:txBody>
      </p:sp>
    </p:spTree>
    <p:extLst>
      <p:ext uri="{BB962C8B-B14F-4D97-AF65-F5344CB8AC3E}">
        <p14:creationId xmlns:p14="http://schemas.microsoft.com/office/powerpoint/2010/main" val="1748043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5C89BCF4-B6BD-43D7-9EDC-5F85B355C416}"/>
              </a:ext>
            </a:extLst>
          </p:cNvPr>
          <p:cNvSpPr>
            <a:spLocks noGrp="1"/>
          </p:cNvSpPr>
          <p:nvPr>
            <p:ph type="body" sz="quarter" idx="13"/>
          </p:nvPr>
        </p:nvSpPr>
        <p:spPr>
          <a:xfrm>
            <a:off x="457200" y="1484784"/>
            <a:ext cx="8229600" cy="3928801"/>
          </a:xfrm>
        </p:spPr>
        <p:txBody>
          <a:bodyPr/>
          <a:lstStyle/>
          <a:p>
            <a:r>
              <a:rPr lang="en-US" dirty="0"/>
              <a:t>FINAL EXERCISE</a:t>
            </a:r>
            <a:endParaRPr lang="en-CA" dirty="0"/>
          </a:p>
        </p:txBody>
      </p:sp>
      <p:sp>
        <p:nvSpPr>
          <p:cNvPr id="5" name="Slide Number Placeholder 4">
            <a:extLst>
              <a:ext uri="{FF2B5EF4-FFF2-40B4-BE49-F238E27FC236}">
                <a16:creationId xmlns:a16="http://schemas.microsoft.com/office/drawing/2014/main" xmlns="" id="{09FC1639-9126-41F8-9F8C-D22435EC72DD}"/>
              </a:ext>
            </a:extLst>
          </p:cNvPr>
          <p:cNvSpPr>
            <a:spLocks noGrp="1"/>
          </p:cNvSpPr>
          <p:nvPr>
            <p:ph type="sldNum" sz="quarter" idx="4"/>
          </p:nvPr>
        </p:nvSpPr>
        <p:spPr/>
        <p:txBody>
          <a:bodyPr/>
          <a:lstStyle/>
          <a:p>
            <a:fld id="{38279DA2-4E85-2342-8C8A-FDE05BEB1D98}" type="slidenum">
              <a:rPr lang="en-US" smtClean="0"/>
              <a:pPr/>
              <a:t>54</a:t>
            </a:fld>
            <a:endParaRPr lang="en-US" dirty="0"/>
          </a:p>
        </p:txBody>
      </p:sp>
    </p:spTree>
    <p:extLst>
      <p:ext uri="{BB962C8B-B14F-4D97-AF65-F5344CB8AC3E}">
        <p14:creationId xmlns:p14="http://schemas.microsoft.com/office/powerpoint/2010/main" val="41709783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xmlns="" id="{11D9E68C-9F27-4375-B200-01169A484AD9}"/>
              </a:ext>
            </a:extLst>
          </p:cNvPr>
          <p:cNvSpPr>
            <a:spLocks noGrp="1"/>
          </p:cNvSpPr>
          <p:nvPr>
            <p:ph type="body" sz="half" idx="10"/>
          </p:nvPr>
        </p:nvSpPr>
        <p:spPr>
          <a:xfrm>
            <a:off x="457200" y="1196752"/>
            <a:ext cx="8229600" cy="4714727"/>
          </a:xfrm>
        </p:spPr>
        <p:txBody>
          <a:bodyPr>
            <a:normAutofit fontScale="92500" lnSpcReduction="20000"/>
          </a:bodyPr>
          <a:lstStyle/>
          <a:p>
            <a:pPr marL="514350" lvl="0" indent="-514350">
              <a:buFont typeface="+mj-lt"/>
              <a:buAutoNum type="arabicPeriod"/>
            </a:pPr>
            <a:r>
              <a:rPr lang="en-US" dirty="0"/>
              <a:t>A Work Method Statement must be developed for every project  </a:t>
            </a:r>
            <a:endParaRPr lang="en-CA" dirty="0"/>
          </a:p>
          <a:p>
            <a:pPr marL="514350" lvl="0" indent="-514350">
              <a:buFont typeface="+mj-lt"/>
              <a:buAutoNum type="arabicPeriod"/>
            </a:pPr>
            <a:r>
              <a:rPr lang="en-US" dirty="0"/>
              <a:t>All Journey Management Plans must include a check-in process, means of communication and emergency arrangements </a:t>
            </a:r>
            <a:endParaRPr lang="en-CA" dirty="0"/>
          </a:p>
          <a:p>
            <a:pPr marL="514350" indent="-514350">
              <a:buFont typeface="+mj-lt"/>
              <a:buAutoNum type="arabicPeriod"/>
            </a:pPr>
            <a:r>
              <a:rPr lang="en-US" dirty="0"/>
              <a:t>A Journey Management Plan is not necessary for domestic trips</a:t>
            </a:r>
            <a:endParaRPr lang="en-CA" dirty="0"/>
          </a:p>
          <a:p>
            <a:pPr marL="514350" lvl="0" indent="-514350">
              <a:buFont typeface="+mj-lt"/>
              <a:buAutoNum type="arabicPeriod"/>
            </a:pPr>
            <a:r>
              <a:rPr lang="en-US" dirty="0"/>
              <a:t>A Job Safety and Environmental Analysis must be completed before mobilizing to site</a:t>
            </a:r>
            <a:endParaRPr lang="en-CA" dirty="0"/>
          </a:p>
          <a:p>
            <a:pPr marL="514350" lvl="0" indent="-514350">
              <a:buFont typeface="+mj-lt"/>
              <a:buAutoNum type="arabicPeriod"/>
            </a:pPr>
            <a:r>
              <a:rPr lang="en-US" dirty="0"/>
              <a:t>A Work Method Statement must be developed by the Project Manager alone</a:t>
            </a:r>
            <a:endParaRPr lang="en-CA" dirty="0"/>
          </a:p>
          <a:p>
            <a:pPr marL="514350" lvl="0" indent="-514350">
              <a:buFont typeface="+mj-lt"/>
              <a:buAutoNum type="arabicPeriod"/>
            </a:pPr>
            <a:r>
              <a:rPr lang="en-US" dirty="0"/>
              <a:t>The Take 5 approach involves the following steps: Stop, Think, Identify, Plan, and Proceed</a:t>
            </a:r>
            <a:endParaRPr lang="en-CA" dirty="0"/>
          </a:p>
          <a:p>
            <a:endParaRPr lang="en-CA" dirty="0"/>
          </a:p>
        </p:txBody>
      </p:sp>
      <p:sp>
        <p:nvSpPr>
          <p:cNvPr id="3" name="Title 2">
            <a:extLst>
              <a:ext uri="{FF2B5EF4-FFF2-40B4-BE49-F238E27FC236}">
                <a16:creationId xmlns:a16="http://schemas.microsoft.com/office/drawing/2014/main" xmlns="" id="{509744B5-585B-4F63-BE52-446249CCAA0D}"/>
              </a:ext>
            </a:extLst>
          </p:cNvPr>
          <p:cNvSpPr>
            <a:spLocks noGrp="1"/>
          </p:cNvSpPr>
          <p:nvPr>
            <p:ph type="title"/>
          </p:nvPr>
        </p:nvSpPr>
        <p:spPr/>
        <p:txBody>
          <a:bodyPr/>
          <a:lstStyle/>
          <a:p>
            <a:r>
              <a:rPr lang="en-US" dirty="0"/>
              <a:t>True or False?</a:t>
            </a:r>
            <a:endParaRPr lang="en-CA" dirty="0"/>
          </a:p>
        </p:txBody>
      </p:sp>
      <p:sp>
        <p:nvSpPr>
          <p:cNvPr id="5" name="Slide Number Placeholder 4"/>
          <p:cNvSpPr>
            <a:spLocks noGrp="1"/>
          </p:cNvSpPr>
          <p:nvPr>
            <p:ph type="sldNum" sz="quarter" idx="4"/>
          </p:nvPr>
        </p:nvSpPr>
        <p:spPr/>
        <p:txBody>
          <a:bodyPr/>
          <a:lstStyle/>
          <a:p>
            <a:fld id="{38279DA2-4E85-2342-8C8A-FDE05BEB1D98}" type="slidenum">
              <a:rPr lang="en-US" smtClean="0"/>
              <a:pPr/>
              <a:t>55</a:t>
            </a:fld>
            <a:endParaRPr lang="en-US" dirty="0"/>
          </a:p>
        </p:txBody>
      </p:sp>
    </p:spTree>
    <p:extLst>
      <p:ext uri="{BB962C8B-B14F-4D97-AF65-F5344CB8AC3E}">
        <p14:creationId xmlns:p14="http://schemas.microsoft.com/office/powerpoint/2010/main" val="323440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anim calcmode="lin" valueType="num">
                                      <p:cBhvr additive="base">
                                        <p:cTn id="25" dur="500" fill="hold"/>
                                        <p:tgtEl>
                                          <p:spTgt spid="18">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 calcmode="lin" valueType="num">
                                      <p:cBhvr additive="base">
                                        <p:cTn id="31" dur="500" fill="hold"/>
                                        <p:tgtEl>
                                          <p:spTgt spid="18">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8">
                                            <p:txEl>
                                              <p:pRg st="5" end="5"/>
                                            </p:txEl>
                                          </p:spTgt>
                                        </p:tgtEl>
                                        <p:attrNameLst>
                                          <p:attrName>style.visibility</p:attrName>
                                        </p:attrNameLst>
                                      </p:cBhvr>
                                      <p:to>
                                        <p:strVal val="visible"/>
                                      </p:to>
                                    </p:set>
                                    <p:anim calcmode="lin" valueType="num">
                                      <p:cBhvr additive="base">
                                        <p:cTn id="37" dur="500" fill="hold"/>
                                        <p:tgtEl>
                                          <p:spTgt spid="18">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5AF32F7E-2F0C-4E95-B7E0-EE4C67B8A16C}"/>
              </a:ext>
            </a:extLst>
          </p:cNvPr>
          <p:cNvSpPr>
            <a:spLocks noGrp="1"/>
          </p:cNvSpPr>
          <p:nvPr>
            <p:ph type="body" sz="half" idx="10"/>
          </p:nvPr>
        </p:nvSpPr>
        <p:spPr>
          <a:xfrm>
            <a:off x="457200" y="1124744"/>
            <a:ext cx="8229600" cy="4786735"/>
          </a:xfrm>
        </p:spPr>
        <p:txBody>
          <a:bodyPr>
            <a:normAutofit fontScale="92500" lnSpcReduction="10000"/>
          </a:bodyPr>
          <a:lstStyle/>
          <a:p>
            <a:r>
              <a:rPr lang="en-AU" dirty="0"/>
              <a:t>More details on the Global HSSE  Project Risk Tools can be found in the </a:t>
            </a:r>
            <a:r>
              <a:rPr lang="en-US" dirty="0">
                <a:hlinkClick r:id="rId3"/>
              </a:rPr>
              <a:t>Global HSSE Manual, GP5: Management of HSSE </a:t>
            </a:r>
            <a:r>
              <a:rPr lang="en-AU" dirty="0"/>
              <a:t>and the supporting </a:t>
            </a:r>
            <a:r>
              <a:rPr lang="en-AU" dirty="0">
                <a:hlinkClick r:id="rId4"/>
              </a:rPr>
              <a:t>Global Management Procedures</a:t>
            </a:r>
            <a:r>
              <a:rPr lang="en-AU" dirty="0"/>
              <a:t>, which are accessible through the </a:t>
            </a:r>
            <a:r>
              <a:rPr lang="en-AU" dirty="0">
                <a:hlinkClick r:id="rId5"/>
              </a:rPr>
              <a:t>Global GAIMS site </a:t>
            </a:r>
            <a:endParaRPr lang="en-AU" dirty="0"/>
          </a:p>
          <a:p>
            <a:endParaRPr lang="en-AU" dirty="0"/>
          </a:p>
          <a:p>
            <a:r>
              <a:rPr lang="en-AU" dirty="0"/>
              <a:t>If you have any queries please contact your local HSSE Team.  Check out the </a:t>
            </a:r>
            <a:r>
              <a:rPr lang="en-AU" dirty="0">
                <a:hlinkClick r:id="rId6"/>
              </a:rPr>
              <a:t>Global HSSE Site </a:t>
            </a:r>
            <a:r>
              <a:rPr lang="en-AU" dirty="0"/>
              <a:t>for Regional HSSE Leader contact information.</a:t>
            </a:r>
          </a:p>
          <a:p>
            <a:endParaRPr lang="en-AU" dirty="0"/>
          </a:p>
          <a:p>
            <a:r>
              <a:rPr lang="en-AU" dirty="0"/>
              <a:t>Please charge your time to in-house HSSE Training using NC104, phase 5000, and your home org number</a:t>
            </a:r>
          </a:p>
          <a:p>
            <a:endParaRPr lang="en-AU" dirty="0"/>
          </a:p>
          <a:p>
            <a:endParaRPr lang="en-CA" dirty="0"/>
          </a:p>
        </p:txBody>
      </p:sp>
      <p:sp>
        <p:nvSpPr>
          <p:cNvPr id="2" name="Title 1"/>
          <p:cNvSpPr>
            <a:spLocks noGrp="1"/>
          </p:cNvSpPr>
          <p:nvPr>
            <p:ph type="title"/>
          </p:nvPr>
        </p:nvSpPr>
        <p:spPr/>
        <p:txBody>
          <a:bodyPr/>
          <a:lstStyle/>
          <a:p>
            <a:r>
              <a:rPr lang="en-US" dirty="0"/>
              <a:t>Further Information </a:t>
            </a:r>
            <a:endParaRPr lang="en-GB"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56</a:t>
            </a:fld>
            <a:endParaRPr lang="en-GB" noProof="0" dirty="0"/>
          </a:p>
        </p:txBody>
      </p:sp>
    </p:spTree>
    <p:extLst>
      <p:ext uri="{BB962C8B-B14F-4D97-AF65-F5344CB8AC3E}">
        <p14:creationId xmlns:p14="http://schemas.microsoft.com/office/powerpoint/2010/main" val="94329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62BA9296-E242-4F82-ADC1-84789CE801F6}"/>
              </a:ext>
            </a:extLst>
          </p:cNvPr>
          <p:cNvPicPr>
            <a:picLocks noChangeAspect="1"/>
          </p:cNvPicPr>
          <p:nvPr/>
        </p:nvPicPr>
        <p:blipFill>
          <a:blip r:embed="rId3"/>
          <a:stretch>
            <a:fillRect/>
          </a:stretch>
        </p:blipFill>
        <p:spPr>
          <a:xfrm>
            <a:off x="457200" y="932923"/>
            <a:ext cx="8229599" cy="4978556"/>
          </a:xfrm>
          <a:prstGeom prst="rect">
            <a:avLst/>
          </a:prstGeom>
        </p:spPr>
      </p:pic>
      <p:sp>
        <p:nvSpPr>
          <p:cNvPr id="7" name="Title 6">
            <a:extLst>
              <a:ext uri="{FF2B5EF4-FFF2-40B4-BE49-F238E27FC236}">
                <a16:creationId xmlns:a16="http://schemas.microsoft.com/office/drawing/2014/main" xmlns="" id="{74A9B61F-785F-4893-B64E-D617ADACE79F}"/>
              </a:ext>
            </a:extLst>
          </p:cNvPr>
          <p:cNvSpPr>
            <a:spLocks noGrp="1"/>
          </p:cNvSpPr>
          <p:nvPr>
            <p:ph type="title"/>
          </p:nvPr>
        </p:nvSpPr>
        <p:spPr>
          <a:xfrm>
            <a:off x="179512" y="260997"/>
            <a:ext cx="8712968" cy="463194"/>
          </a:xfrm>
        </p:spPr>
        <p:txBody>
          <a:bodyPr/>
          <a:lstStyle/>
          <a:p>
            <a:r>
              <a:rPr lang="en-US" dirty="0"/>
              <a:t>Risk &amp; Opportunity Assessment – Proposal Risk</a:t>
            </a:r>
            <a:endParaRPr lang="en-CA" dirty="0"/>
          </a:p>
        </p:txBody>
      </p:sp>
      <p:sp>
        <p:nvSpPr>
          <p:cNvPr id="6" name="Slide Number Placeholder 5"/>
          <p:cNvSpPr>
            <a:spLocks noGrp="1"/>
          </p:cNvSpPr>
          <p:nvPr>
            <p:ph type="sldNum" sz="quarter" idx="4"/>
          </p:nvPr>
        </p:nvSpPr>
        <p:spPr>
          <a:prstGeom prst="rect">
            <a:avLst/>
          </a:prstGeom>
        </p:spPr>
        <p:txBody>
          <a:bodyPr/>
          <a:lstStyle>
            <a:lvl1pPr algn="ctr">
              <a:defRPr sz="1100">
                <a:solidFill>
                  <a:schemeClr val="tx1">
                    <a:lumMod val="75000"/>
                  </a:schemeClr>
                </a:solidFill>
                <a:latin typeface="Arial" charset="0"/>
                <a:ea typeface="Arial" charset="0"/>
                <a:cs typeface="Arial" charset="0"/>
              </a:defRPr>
            </a:lvl1pPr>
          </a:lstStyle>
          <a:p>
            <a:fld id="{38279DA2-4E85-2342-8C8A-FDE05BEB1D98}" type="slidenum">
              <a:rPr lang="en-US" smtClean="0"/>
              <a:pPr/>
              <a:t>6</a:t>
            </a:fld>
            <a:endParaRPr lang="en-US" dirty="0"/>
          </a:p>
        </p:txBody>
      </p:sp>
      <p:pic>
        <p:nvPicPr>
          <p:cNvPr id="12" name="Picture 11">
            <a:extLst>
              <a:ext uri="{FF2B5EF4-FFF2-40B4-BE49-F238E27FC236}">
                <a16:creationId xmlns:a16="http://schemas.microsoft.com/office/drawing/2014/main" xmlns="" id="{B2B860CB-1479-44F8-8458-73242B03A3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783225"/>
            <a:ext cx="1944216" cy="905230"/>
          </a:xfrm>
          <a:prstGeom prst="rect">
            <a:avLst/>
          </a:prstGeom>
        </p:spPr>
      </p:pic>
    </p:spTree>
    <p:extLst>
      <p:ext uri="{BB962C8B-B14F-4D97-AF65-F5344CB8AC3E}">
        <p14:creationId xmlns:p14="http://schemas.microsoft.com/office/powerpoint/2010/main" val="141220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446F4575-DCFC-49CB-8ADE-9008D37EE74F}"/>
              </a:ext>
            </a:extLst>
          </p:cNvPr>
          <p:cNvSpPr>
            <a:spLocks noGrp="1"/>
          </p:cNvSpPr>
          <p:nvPr>
            <p:ph type="body" sz="half" idx="10"/>
          </p:nvPr>
        </p:nvSpPr>
        <p:spPr/>
        <p:txBody>
          <a:bodyPr/>
          <a:lstStyle/>
          <a:p>
            <a:endParaRPr lang="en-US" dirty="0"/>
          </a:p>
          <a:p>
            <a:endParaRPr lang="en-US" dirty="0"/>
          </a:p>
          <a:p>
            <a:endParaRPr lang="en-US" dirty="0"/>
          </a:p>
          <a:p>
            <a:endParaRPr lang="en-US" dirty="0"/>
          </a:p>
          <a:p>
            <a:pPr marL="0" indent="0">
              <a:buNone/>
            </a:pPr>
            <a:r>
              <a:rPr lang="en-US" dirty="0">
                <a:latin typeface="Arial" panose="020B0604020202020204" pitchFamily="34" charset="0"/>
                <a:cs typeface="Arial" panose="020B0604020202020204" pitchFamily="34" charset="0"/>
              </a:rPr>
              <a:t>This assessment of project complexity will help determine the appropriate HSSE Project Risk Tool to use</a:t>
            </a:r>
            <a:endParaRPr lang="en-CA" dirty="0"/>
          </a:p>
        </p:txBody>
      </p:sp>
      <p:sp>
        <p:nvSpPr>
          <p:cNvPr id="2" name="Title 1"/>
          <p:cNvSpPr>
            <a:spLocks noGrp="1"/>
          </p:cNvSpPr>
          <p:nvPr>
            <p:ph type="title"/>
          </p:nvPr>
        </p:nvSpPr>
        <p:spPr>
          <a:xfrm>
            <a:off x="251520" y="457200"/>
            <a:ext cx="8568952" cy="463194"/>
          </a:xfrm>
        </p:spPr>
        <p:txBody>
          <a:bodyPr>
            <a:noAutofit/>
          </a:bodyPr>
          <a:lstStyle/>
          <a:p>
            <a:r>
              <a:rPr lang="en-US" dirty="0">
                <a:solidFill>
                  <a:schemeClr val="tx1"/>
                </a:solidFill>
                <a:latin typeface="Arial" panose="020B0604020202020204" pitchFamily="34" charset="0"/>
                <a:cs typeface="Arial" panose="020B0604020202020204" pitchFamily="34" charset="0"/>
              </a:rPr>
              <a:t>Risk &amp; Opportunity Assessment – Proposal Risk</a:t>
            </a:r>
            <a:endParaRPr lang="en-AU" dirty="0">
              <a:solidFill>
                <a:schemeClr val="tx1"/>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4"/>
          </p:nvPr>
        </p:nvSpPr>
        <p:spPr/>
        <p:txBody>
          <a:bodyPr/>
          <a:lstStyle/>
          <a:p>
            <a:pPr>
              <a:defRPr/>
            </a:pPr>
            <a:fld id="{1E42F5B4-DBEA-492C-87D8-0D6A08CAEE5F}" type="slidenum">
              <a:rPr lang="en-GB" smtClean="0">
                <a:solidFill>
                  <a:prstClr val="black"/>
                </a:solidFill>
              </a:rPr>
              <a:pPr>
                <a:defRPr/>
              </a:pPr>
              <a:t>7</a:t>
            </a:fld>
            <a:endParaRPr lang="en-GB" dirty="0">
              <a:solidFill>
                <a:prstClr val="black"/>
              </a:solidFill>
            </a:endParaRP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2383432356"/>
              </p:ext>
            </p:extLst>
          </p:nvPr>
        </p:nvGraphicFramePr>
        <p:xfrm>
          <a:off x="492622" y="1169727"/>
          <a:ext cx="8229600" cy="2448272"/>
        </p:xfrm>
        <a:graphic>
          <a:graphicData uri="http://schemas.openxmlformats.org/drawingml/2006/table">
            <a:tbl>
              <a:tblPr firstRow="1" bandRow="1">
                <a:tableStyleId>{5C22544A-7EE6-4342-B048-85BDC9FD1C3A}</a:tableStyleId>
              </a:tblPr>
              <a:tblGrid>
                <a:gridCol w="2157377">
                  <a:extLst>
                    <a:ext uri="{9D8B030D-6E8A-4147-A177-3AD203B41FA5}">
                      <a16:colId xmlns:a16="http://schemas.microsoft.com/office/drawing/2014/main" xmlns="" val="20000"/>
                    </a:ext>
                  </a:extLst>
                </a:gridCol>
                <a:gridCol w="6072223">
                  <a:extLst>
                    <a:ext uri="{9D8B030D-6E8A-4147-A177-3AD203B41FA5}">
                      <a16:colId xmlns:a16="http://schemas.microsoft.com/office/drawing/2014/main" xmlns="" val="20001"/>
                    </a:ext>
                  </a:extLst>
                </a:gridCol>
              </a:tblGrid>
              <a:tr h="421352">
                <a:tc gridSpan="2">
                  <a:txBody>
                    <a:bodyPr/>
                    <a:lstStyle/>
                    <a:p>
                      <a:r>
                        <a:rPr lang="en-US" dirty="0">
                          <a:latin typeface="Arial" panose="020B0604020202020204" pitchFamily="34" charset="0"/>
                          <a:cs typeface="Arial" panose="020B0604020202020204" pitchFamily="34" charset="0"/>
                        </a:rPr>
                        <a:t>Risk &amp; Opportu</a:t>
                      </a:r>
                      <a:r>
                        <a:rPr lang="en-US" baseline="0" dirty="0">
                          <a:latin typeface="Arial" panose="020B0604020202020204" pitchFamily="34" charset="0"/>
                          <a:cs typeface="Arial" panose="020B0604020202020204" pitchFamily="34" charset="0"/>
                        </a:rPr>
                        <a:t>nity Assessment</a:t>
                      </a:r>
                      <a:endParaRPr lang="en-GB" dirty="0">
                        <a:latin typeface="Arial" panose="020B0604020202020204" pitchFamily="34" charset="0"/>
                        <a:cs typeface="Arial" panose="020B0604020202020204" pitchFamily="34" charset="0"/>
                      </a:endParaRPr>
                    </a:p>
                  </a:txBody>
                  <a:tcPr/>
                </a:tc>
                <a:tc hMerge="1">
                  <a:txBody>
                    <a:bodyPr/>
                    <a:lstStyle/>
                    <a:p>
                      <a:endParaRPr lang="en-GB" dirty="0"/>
                    </a:p>
                  </a:txBody>
                  <a:tcPr/>
                </a:tc>
                <a:extLst>
                  <a:ext uri="{0D108BD9-81ED-4DB2-BD59-A6C34878D82A}">
                    <a16:rowId xmlns:a16="http://schemas.microsoft.com/office/drawing/2014/main" xmlns="" val="10000"/>
                  </a:ext>
                </a:extLst>
              </a:tr>
              <a:tr h="370840">
                <a:tc>
                  <a:txBody>
                    <a:bodyPr/>
                    <a:lstStyle/>
                    <a:p>
                      <a:r>
                        <a:rPr lang="en-US" dirty="0">
                          <a:latin typeface="Arial" panose="020B0604020202020204" pitchFamily="34" charset="0"/>
                          <a:cs typeface="Arial" panose="020B0604020202020204" pitchFamily="34" charset="0"/>
                        </a:rPr>
                        <a:t>What</a:t>
                      </a:r>
                      <a:endParaRPr lang="en-GB" dirty="0">
                        <a:latin typeface="Arial" panose="020B0604020202020204" pitchFamily="34" charset="0"/>
                        <a:cs typeface="Arial" panose="020B0604020202020204" pitchFamily="34" charset="0"/>
                      </a:endParaRPr>
                    </a:p>
                  </a:txBody>
                  <a:tcPr/>
                </a:tc>
                <a:tc>
                  <a:txBody>
                    <a:bodyPr/>
                    <a:lstStyle/>
                    <a:p>
                      <a:r>
                        <a:rPr lang="en-AU" sz="1800" kern="1200" dirty="0">
                          <a:solidFill>
                            <a:schemeClr val="dk1"/>
                          </a:solidFill>
                          <a:effectLst/>
                          <a:latin typeface="Arial" panose="020B0604020202020204" pitchFamily="34" charset="0"/>
                          <a:ea typeface="+mn-ea"/>
                          <a:cs typeface="Arial" panose="020B0604020202020204" pitchFamily="34" charset="0"/>
                        </a:rPr>
                        <a:t>Classification of overall project complexity based on scope, schedule, cost, communications, project team, location, Client and HSSE requirements and risks</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latin typeface="Arial" panose="020B0604020202020204" pitchFamily="34" charset="0"/>
                          <a:cs typeface="Arial" panose="020B0604020202020204" pitchFamily="34" charset="0"/>
                        </a:rPr>
                        <a:t>When</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Prior to submitting a proposal</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latin typeface="Arial" panose="020B0604020202020204" pitchFamily="34" charset="0"/>
                          <a:cs typeface="Arial" panose="020B0604020202020204" pitchFamily="34" charset="0"/>
                        </a:rPr>
                        <a:t>Who</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Opportunity Leader</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r h="370840">
                <a:tc>
                  <a:txBody>
                    <a:bodyPr/>
                    <a:lstStyle/>
                    <a:p>
                      <a:r>
                        <a:rPr lang="en-US" dirty="0">
                          <a:latin typeface="Arial" panose="020B0604020202020204" pitchFamily="34" charset="0"/>
                          <a:cs typeface="Arial" panose="020B0604020202020204" pitchFamily="34" charset="0"/>
                        </a:rPr>
                        <a:t>Project complexity</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Low, Moderate &amp; High</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62290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xmlns="" id="{27DC819B-039F-4A6D-9939-5B950F8CCF12}"/>
              </a:ext>
            </a:extLst>
          </p:cNvPr>
          <p:cNvSpPr>
            <a:spLocks noGrp="1"/>
          </p:cNvSpPr>
          <p:nvPr>
            <p:ph type="title"/>
          </p:nvPr>
        </p:nvSpPr>
        <p:spPr/>
        <p:txBody>
          <a:bodyPr/>
          <a:lstStyle/>
          <a:p>
            <a:r>
              <a:rPr lang="en-US" dirty="0"/>
              <a:t>HSSE Plan – Project Risk Tool Options</a:t>
            </a:r>
            <a:endParaRPr lang="en-CA" dirty="0"/>
          </a:p>
        </p:txBody>
      </p:sp>
      <p:sp>
        <p:nvSpPr>
          <p:cNvPr id="5" name="Slide Number Placeholder 4"/>
          <p:cNvSpPr>
            <a:spLocks noGrp="1"/>
          </p:cNvSpPr>
          <p:nvPr>
            <p:ph type="sldNum" sz="quarter" idx="4"/>
          </p:nvPr>
        </p:nvSpPr>
        <p:spPr/>
        <p:txBody>
          <a:bodyPr/>
          <a:lstStyle/>
          <a:p>
            <a:fld id="{1E42F5B4-DBEA-492C-87D8-0D6A08CAEE5F}" type="slidenum">
              <a:rPr lang="en-GB" noProof="0" smtClean="0"/>
              <a:pPr/>
              <a:t>8</a:t>
            </a:fld>
            <a:endParaRPr lang="en-GB" noProof="0" dirty="0"/>
          </a:p>
        </p:txBody>
      </p:sp>
      <p:pic>
        <p:nvPicPr>
          <p:cNvPr id="17" name="Picture 16">
            <a:extLst>
              <a:ext uri="{FF2B5EF4-FFF2-40B4-BE49-F238E27FC236}">
                <a16:creationId xmlns:a16="http://schemas.microsoft.com/office/drawing/2014/main" xmlns="" id="{DC06A747-86DC-4228-B135-D87A4C4C9352}"/>
              </a:ext>
            </a:extLst>
          </p:cNvPr>
          <p:cNvPicPr>
            <a:picLocks noChangeAspect="1"/>
          </p:cNvPicPr>
          <p:nvPr/>
        </p:nvPicPr>
        <p:blipFill>
          <a:blip r:embed="rId3"/>
          <a:stretch>
            <a:fillRect/>
          </a:stretch>
        </p:blipFill>
        <p:spPr>
          <a:xfrm>
            <a:off x="492622" y="1150610"/>
            <a:ext cx="8229599" cy="497855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7982" y="3158903"/>
            <a:ext cx="2621309" cy="125401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0698" y="3158902"/>
            <a:ext cx="2693317" cy="125401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359" y="3116817"/>
            <a:ext cx="2693317" cy="1254013"/>
          </a:xfrm>
          <a:prstGeom prst="rect">
            <a:avLst/>
          </a:prstGeom>
        </p:spPr>
      </p:pic>
    </p:spTree>
    <p:extLst>
      <p:ext uri="{BB962C8B-B14F-4D97-AF65-F5344CB8AC3E}">
        <p14:creationId xmlns:p14="http://schemas.microsoft.com/office/powerpoint/2010/main" val="115265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xmlns="" id="{2F2D5A90-D541-400A-A1D3-5F62126FF6CF}"/>
              </a:ext>
            </a:extLst>
          </p:cNvPr>
          <p:cNvSpPr>
            <a:spLocks noGrp="1"/>
          </p:cNvSpPr>
          <p:nvPr>
            <p:ph type="body" sz="half" idx="10"/>
          </p:nvPr>
        </p:nvSpPr>
        <p:spPr/>
        <p:txBody>
          <a:bodyPr/>
          <a:lstStyle/>
          <a:p>
            <a:endParaRPr lang="en-US" dirty="0"/>
          </a:p>
          <a:p>
            <a:endParaRPr lang="en-US" dirty="0"/>
          </a:p>
          <a:p>
            <a:endParaRPr lang="en-US" dirty="0"/>
          </a:p>
          <a:p>
            <a:endParaRPr lang="en-US" dirty="0"/>
          </a:p>
          <a:p>
            <a:r>
              <a:rPr lang="en-US" sz="2400" dirty="0">
                <a:latin typeface="Arial" panose="020B0604020202020204" pitchFamily="34" charset="0"/>
                <a:cs typeface="Arial" panose="020B0604020202020204" pitchFamily="34" charset="0"/>
              </a:rPr>
              <a:t>We will now look at the Project Risk Tools for the HSSE Plan at each level of project complexity</a:t>
            </a:r>
            <a:endParaRPr lang="en-CA" sz="2400" dirty="0">
              <a:latin typeface="Arial" panose="020B0604020202020204" pitchFamily="34" charset="0"/>
              <a:cs typeface="Arial" panose="020B0604020202020204" pitchFamily="34" charset="0"/>
            </a:endParaRPr>
          </a:p>
          <a:p>
            <a:endParaRPr lang="en-CA" dirty="0"/>
          </a:p>
        </p:txBody>
      </p:sp>
      <p:sp>
        <p:nvSpPr>
          <p:cNvPr id="2" name="Title 1"/>
          <p:cNvSpPr>
            <a:spLocks noGrp="1"/>
          </p:cNvSpPr>
          <p:nvPr>
            <p:ph type="title"/>
          </p:nvPr>
        </p:nvSpPr>
        <p:spPr/>
        <p:txBody>
          <a:bodyPr/>
          <a:lstStyle/>
          <a:p>
            <a:r>
              <a:rPr lang="en-US" dirty="0"/>
              <a:t>HSSE Plan</a:t>
            </a:r>
            <a:endParaRPr lang="en-AU" dirty="0"/>
          </a:p>
        </p:txBody>
      </p:sp>
      <p:sp>
        <p:nvSpPr>
          <p:cNvPr id="5" name="Slide Number Placeholder 4"/>
          <p:cNvSpPr>
            <a:spLocks noGrp="1"/>
          </p:cNvSpPr>
          <p:nvPr>
            <p:ph type="sldNum" sz="quarter" idx="4"/>
          </p:nvPr>
        </p:nvSpPr>
        <p:spPr/>
        <p:txBody>
          <a:bodyPr/>
          <a:lstStyle/>
          <a:p>
            <a:pPr>
              <a:defRPr/>
            </a:pPr>
            <a:fld id="{1E42F5B4-DBEA-492C-87D8-0D6A08CAEE5F}" type="slidenum">
              <a:rPr lang="en-GB" smtClean="0">
                <a:solidFill>
                  <a:prstClr val="black"/>
                </a:solidFill>
              </a:rPr>
              <a:pPr>
                <a:defRPr/>
              </a:pPr>
              <a:t>9</a:t>
            </a:fld>
            <a:endParaRPr lang="en-GB" dirty="0">
              <a:solidFill>
                <a:prstClr val="black"/>
              </a:solidFill>
            </a:endParaRPr>
          </a:p>
        </p:txBody>
      </p:sp>
      <p:graphicFrame>
        <p:nvGraphicFramePr>
          <p:cNvPr id="3" name="Content Placeholder 2"/>
          <p:cNvGraphicFramePr>
            <a:graphicFrameLocks noGrp="1"/>
          </p:cNvGraphicFramePr>
          <p:nvPr>
            <p:ph idx="4294967295"/>
            <p:extLst>
              <p:ext uri="{D42A27DB-BD31-4B8C-83A1-F6EECF244321}">
                <p14:modId xmlns:p14="http://schemas.microsoft.com/office/powerpoint/2010/main" val="3650248464"/>
              </p:ext>
            </p:extLst>
          </p:nvPr>
        </p:nvGraphicFramePr>
        <p:xfrm>
          <a:off x="457200" y="1108075"/>
          <a:ext cx="8229600" cy="2026920"/>
        </p:xfrm>
        <a:graphic>
          <a:graphicData uri="http://schemas.openxmlformats.org/drawingml/2006/table">
            <a:tbl>
              <a:tblPr firstRow="1" bandRow="1">
                <a:tableStyleId>{5C22544A-7EE6-4342-B048-85BDC9FD1C3A}</a:tableStyleId>
              </a:tblPr>
              <a:tblGrid>
                <a:gridCol w="951731">
                  <a:extLst>
                    <a:ext uri="{9D8B030D-6E8A-4147-A177-3AD203B41FA5}">
                      <a16:colId xmlns:a16="http://schemas.microsoft.com/office/drawing/2014/main" xmlns="" val="20000"/>
                    </a:ext>
                  </a:extLst>
                </a:gridCol>
                <a:gridCol w="7277869">
                  <a:extLst>
                    <a:ext uri="{9D8B030D-6E8A-4147-A177-3AD203B41FA5}">
                      <a16:colId xmlns:a16="http://schemas.microsoft.com/office/drawing/2014/main" xmlns="" val="20001"/>
                    </a:ext>
                  </a:extLst>
                </a:gridCol>
              </a:tblGrid>
              <a:tr h="370840">
                <a:tc gridSpan="2">
                  <a:txBody>
                    <a:bodyPr/>
                    <a:lstStyle/>
                    <a:p>
                      <a:r>
                        <a:rPr lang="en-US" dirty="0">
                          <a:latin typeface="Arial" panose="020B0604020202020204" pitchFamily="34" charset="0"/>
                          <a:cs typeface="Arial" panose="020B0604020202020204" pitchFamily="34" charset="0"/>
                        </a:rPr>
                        <a:t>HSSE</a:t>
                      </a:r>
                      <a:r>
                        <a:rPr lang="en-US" baseline="0" dirty="0">
                          <a:latin typeface="Arial" panose="020B0604020202020204" pitchFamily="34" charset="0"/>
                          <a:cs typeface="Arial" panose="020B0604020202020204" pitchFamily="34" charset="0"/>
                        </a:rPr>
                        <a:t> Plan </a:t>
                      </a:r>
                      <a:endParaRPr lang="en-GB" dirty="0">
                        <a:latin typeface="Arial" panose="020B0604020202020204" pitchFamily="34" charset="0"/>
                        <a:cs typeface="Arial" panose="020B0604020202020204" pitchFamily="34" charset="0"/>
                      </a:endParaRPr>
                    </a:p>
                  </a:txBody>
                  <a:tcPr/>
                </a:tc>
                <a:tc hMerge="1">
                  <a:txBody>
                    <a:bodyPr/>
                    <a:lstStyle/>
                    <a:p>
                      <a:endParaRPr lang="en-GB" dirty="0"/>
                    </a:p>
                  </a:txBody>
                  <a:tcPr/>
                </a:tc>
                <a:extLst>
                  <a:ext uri="{0D108BD9-81ED-4DB2-BD59-A6C34878D82A}">
                    <a16:rowId xmlns:a16="http://schemas.microsoft.com/office/drawing/2014/main" xmlns="" val="10000"/>
                  </a:ext>
                </a:extLst>
              </a:tr>
              <a:tr h="370840">
                <a:tc>
                  <a:txBody>
                    <a:bodyPr/>
                    <a:lstStyle/>
                    <a:p>
                      <a:r>
                        <a:rPr lang="en-US" dirty="0">
                          <a:latin typeface="Arial" panose="020B0604020202020204" pitchFamily="34" charset="0"/>
                          <a:cs typeface="Arial" panose="020B0604020202020204" pitchFamily="34" charset="0"/>
                        </a:rPr>
                        <a:t>What</a:t>
                      </a:r>
                      <a:endParaRPr lang="en-GB" dirty="0">
                        <a:latin typeface="Arial" panose="020B0604020202020204" pitchFamily="34" charset="0"/>
                        <a:cs typeface="Arial" panose="020B0604020202020204" pitchFamily="34" charset="0"/>
                      </a:endParaRPr>
                    </a:p>
                  </a:txBody>
                  <a:tcPr/>
                </a:tc>
                <a:tc>
                  <a:txBody>
                    <a:bodyPr/>
                    <a:lstStyle/>
                    <a:p>
                      <a:r>
                        <a:rPr lang="en-AU" sz="1800" kern="1200" dirty="0">
                          <a:solidFill>
                            <a:schemeClr val="dk1"/>
                          </a:solidFill>
                          <a:effectLst/>
                          <a:latin typeface="Arial" panose="020B0604020202020204" pitchFamily="34" charset="0"/>
                          <a:ea typeface="+mn-ea"/>
                          <a:cs typeface="Arial" panose="020B0604020202020204" pitchFamily="34" charset="0"/>
                        </a:rPr>
                        <a:t>Comprehensive identification of hazards for the project and</a:t>
                      </a:r>
                    </a:p>
                    <a:p>
                      <a:r>
                        <a:rPr lang="en-AU" sz="1800" kern="1200" dirty="0">
                          <a:solidFill>
                            <a:schemeClr val="dk1"/>
                          </a:solidFill>
                          <a:effectLst/>
                          <a:latin typeface="Arial" panose="020B0604020202020204" pitchFamily="34" charset="0"/>
                          <a:ea typeface="+mn-ea"/>
                          <a:cs typeface="Arial" panose="020B0604020202020204" pitchFamily="34" charset="0"/>
                        </a:rPr>
                        <a:t>determination of mitigating controls.  </a:t>
                      </a:r>
                      <a:r>
                        <a:rPr lang="en-CA" sz="1800" kern="1200" dirty="0">
                          <a:solidFill>
                            <a:schemeClr val="dk1"/>
                          </a:solidFill>
                          <a:effectLst/>
                          <a:latin typeface="Arial" panose="020B0604020202020204" pitchFamily="34" charset="0"/>
                          <a:ea typeface="+mn-ea"/>
                          <a:cs typeface="Arial" panose="020B0604020202020204" pitchFamily="34" charset="0"/>
                        </a:rPr>
                        <a:t>Appropriate to project complexity and risks involved </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1"/>
                  </a:ext>
                </a:extLst>
              </a:tr>
              <a:tr h="370840">
                <a:tc>
                  <a:txBody>
                    <a:bodyPr/>
                    <a:lstStyle/>
                    <a:p>
                      <a:r>
                        <a:rPr lang="en-US" dirty="0">
                          <a:latin typeface="Arial" panose="020B0604020202020204" pitchFamily="34" charset="0"/>
                          <a:cs typeface="Arial" panose="020B0604020202020204" pitchFamily="34" charset="0"/>
                        </a:rPr>
                        <a:t>When</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Prior to</a:t>
                      </a:r>
                      <a:r>
                        <a:rPr lang="en-US" baseline="0" dirty="0">
                          <a:latin typeface="Arial" panose="020B0604020202020204" pitchFamily="34" charset="0"/>
                          <a:cs typeface="Arial" panose="020B0604020202020204" pitchFamily="34" charset="0"/>
                        </a:rPr>
                        <a:t> field work commencing</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2"/>
                  </a:ext>
                </a:extLst>
              </a:tr>
              <a:tr h="370840">
                <a:tc>
                  <a:txBody>
                    <a:bodyPr/>
                    <a:lstStyle/>
                    <a:p>
                      <a:r>
                        <a:rPr lang="en-US" dirty="0">
                          <a:latin typeface="Arial" panose="020B0604020202020204" pitchFamily="34" charset="0"/>
                          <a:cs typeface="Arial" panose="020B0604020202020204" pitchFamily="34" charset="0"/>
                        </a:rPr>
                        <a:t>Who</a:t>
                      </a:r>
                      <a:endParaRPr lang="en-GB" dirty="0">
                        <a:latin typeface="Arial" panose="020B0604020202020204" pitchFamily="34" charset="0"/>
                        <a:cs typeface="Arial" panose="020B0604020202020204" pitchFamily="34" charset="0"/>
                      </a:endParaRPr>
                    </a:p>
                  </a:txBody>
                  <a:tcPr/>
                </a:tc>
                <a:tc>
                  <a:txBody>
                    <a:bodyPr/>
                    <a:lstStyle/>
                    <a:p>
                      <a:r>
                        <a:rPr lang="en-US" dirty="0">
                          <a:latin typeface="Arial" panose="020B0604020202020204" pitchFamily="34" charset="0"/>
                          <a:cs typeface="Arial" panose="020B0604020202020204" pitchFamily="34" charset="0"/>
                        </a:rPr>
                        <a:t>Project Manager</a:t>
                      </a:r>
                      <a:endParaRPr lang="en-GB"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824701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Golder Test 1012">
      <a:dk1>
        <a:srgbClr val="525449"/>
      </a:dk1>
      <a:lt1>
        <a:srgbClr val="FFFFFF"/>
      </a:lt1>
      <a:dk2>
        <a:srgbClr val="515347"/>
      </a:dk2>
      <a:lt2>
        <a:srgbClr val="E7E6E6"/>
      </a:lt2>
      <a:accent1>
        <a:srgbClr val="3BAE28"/>
      </a:accent1>
      <a:accent2>
        <a:srgbClr val="93D60A"/>
      </a:accent2>
      <a:accent3>
        <a:srgbClr val="FBD91D"/>
      </a:accent3>
      <a:accent4>
        <a:srgbClr val="CEDD00"/>
      </a:accent4>
      <a:accent5>
        <a:srgbClr val="02833C"/>
      </a:accent5>
      <a:accent6>
        <a:srgbClr val="17553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lex Standard .potx" id="{80AE9206-749C-4677-BF2D-C30DB44E786A}" vid="{A0BCFE40-EA43-4413-BC3A-552FBF33AA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Complex Standard </Template>
  <TotalTime>505</TotalTime>
  <Words>6371</Words>
  <Application>Microsoft Office PowerPoint</Application>
  <PresentationFormat>On-screen Show (4:3)</PresentationFormat>
  <Paragraphs>730</Paragraphs>
  <Slides>56</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ＭＳ Ｐゴシック</vt:lpstr>
      <vt:lpstr>Arial</vt:lpstr>
      <vt:lpstr>Calibri</vt:lpstr>
      <vt:lpstr>Calibri Light</vt:lpstr>
      <vt:lpstr>Lato Bold</vt:lpstr>
      <vt:lpstr>Open Sans</vt:lpstr>
      <vt:lpstr>Times New Roman</vt:lpstr>
      <vt:lpstr>Wingdings</vt:lpstr>
      <vt:lpstr>Wingdings 2</vt:lpstr>
      <vt:lpstr>ヒラギノ角ゴ Pro W3</vt:lpstr>
      <vt:lpstr>Office Theme</vt:lpstr>
      <vt:lpstr>Global HSSE Project Risk Tools</vt:lpstr>
      <vt:lpstr>Objectives</vt:lpstr>
      <vt:lpstr>Global HSSE Project Risk Tools</vt:lpstr>
      <vt:lpstr>Classification of projects and corresponding risk tools</vt:lpstr>
      <vt:lpstr>Using the Project Risk Tools through the Project Life Cycle</vt:lpstr>
      <vt:lpstr>Risk &amp; Opportunity Assessment – Proposal Risk</vt:lpstr>
      <vt:lpstr>Risk &amp; Opportunity Assessment – Proposal Risk</vt:lpstr>
      <vt:lpstr>HSSE Plan – Project Risk Tool Options</vt:lpstr>
      <vt:lpstr>HSSE Plan</vt:lpstr>
      <vt:lpstr>HSSE Plan – Low Complexity Project</vt:lpstr>
      <vt:lpstr>HSSE Plan – Low Complexity Projects</vt:lpstr>
      <vt:lpstr>HSSE Plan – Low Complexity Projects</vt:lpstr>
      <vt:lpstr>HSSE Plan – Moderate Complexity Project</vt:lpstr>
      <vt:lpstr>HSSE Plan – Moderate Complexity Projects</vt:lpstr>
      <vt:lpstr>HSSE Plan – Moderate Complexity Projects (recap)</vt:lpstr>
      <vt:lpstr>HSSE Plan – High Complexity Project</vt:lpstr>
      <vt:lpstr>HSSE Plan – High Complexity Projects</vt:lpstr>
      <vt:lpstr>HSSE Plan – High Complexity Projects (recap)</vt:lpstr>
      <vt:lpstr>PowerPoint Presentation</vt:lpstr>
      <vt:lpstr>Why Do We Need a Journey Management Plan?</vt:lpstr>
      <vt:lpstr>Planning the Journey to Site</vt:lpstr>
      <vt:lpstr>Journey Management</vt:lpstr>
      <vt:lpstr>Planning the Journey</vt:lpstr>
      <vt:lpstr>Journey Management</vt:lpstr>
      <vt:lpstr>Journey Management</vt:lpstr>
      <vt:lpstr>Journey Management</vt:lpstr>
      <vt:lpstr>PowerPoint Presentation</vt:lpstr>
      <vt:lpstr>Planning Your Journey</vt:lpstr>
      <vt:lpstr>Answer the following questions:</vt:lpstr>
      <vt:lpstr>Answer the following questions:</vt:lpstr>
      <vt:lpstr>PowerPoint Presentation</vt:lpstr>
      <vt:lpstr>Work Method Statement</vt:lpstr>
      <vt:lpstr>Work Method Statement</vt:lpstr>
      <vt:lpstr>PowerPoint Presentation</vt:lpstr>
      <vt:lpstr>PowerPoint Presentation</vt:lpstr>
      <vt:lpstr>PowerPoint Presentation</vt:lpstr>
      <vt:lpstr>PowerPoint Presentation</vt:lpstr>
      <vt:lpstr>PowerPoint Presentation</vt:lpstr>
      <vt:lpstr>Work Method Statement Exercise</vt:lpstr>
      <vt:lpstr>Work Method Statement Exercise</vt:lpstr>
      <vt:lpstr>PowerPoint Presentation</vt:lpstr>
      <vt:lpstr>Job Safety &amp; Environment Analysis</vt:lpstr>
      <vt:lpstr>Job Safety &amp; Environment Analysis (JSEA)</vt:lpstr>
      <vt:lpstr>PowerPoint Presentation</vt:lpstr>
      <vt:lpstr>PowerPoint Presentation</vt:lpstr>
      <vt:lpstr>PowerPoint Presentation</vt:lpstr>
      <vt:lpstr>JSEA Exercise</vt:lpstr>
      <vt:lpstr>PowerPoint Presentation</vt:lpstr>
      <vt:lpstr>Take 5 </vt:lpstr>
      <vt:lpstr>Take 5 </vt:lpstr>
      <vt:lpstr>PowerPoint Presentation</vt:lpstr>
      <vt:lpstr>Take 5 Exercise</vt:lpstr>
      <vt:lpstr>In Summary</vt:lpstr>
      <vt:lpstr>PowerPoint Presentation</vt:lpstr>
      <vt:lpstr>True or False?</vt:lpstr>
      <vt:lpstr>Further Information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HSSE Project Risk Tools</dc:title>
  <dc:creator>Hahn, Michele</dc:creator>
  <cp:lastModifiedBy>Ferrero, Juan Martin</cp:lastModifiedBy>
  <cp:revision>7</cp:revision>
  <dcterms:created xsi:type="dcterms:W3CDTF">2018-02-21T20:15:22Z</dcterms:created>
  <dcterms:modified xsi:type="dcterms:W3CDTF">2018-03-08T16:13:05Z</dcterms:modified>
</cp:coreProperties>
</file>